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9" r:id="rId1"/>
  </p:sldMasterIdLst>
  <p:notesMasterIdLst>
    <p:notesMasterId r:id="rId14"/>
  </p:notesMasterIdLst>
  <p:sldIdLst>
    <p:sldId id="273" r:id="rId2"/>
    <p:sldId id="306" r:id="rId3"/>
    <p:sldId id="309" r:id="rId4"/>
    <p:sldId id="313" r:id="rId5"/>
    <p:sldId id="310" r:id="rId6"/>
    <p:sldId id="311" r:id="rId7"/>
    <p:sldId id="314" r:id="rId8"/>
    <p:sldId id="312" r:id="rId9"/>
    <p:sldId id="315" r:id="rId10"/>
    <p:sldId id="302" r:id="rId11"/>
    <p:sldId id="301" r:id="rId12"/>
    <p:sldId id="307"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F3F3F"/>
    <a:srgbClr val="2D5EE9"/>
    <a:srgbClr val="5DBF13"/>
    <a:srgbClr val="E6E6E6"/>
    <a:srgbClr val="C4D2FA"/>
    <a:srgbClr val="0088EE"/>
    <a:srgbClr val="153A8C"/>
    <a:srgbClr val="020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447" autoAdjust="0"/>
  </p:normalViewPr>
  <p:slideViewPr>
    <p:cSldViewPr snapToGrid="0">
      <p:cViewPr varScale="1">
        <p:scale>
          <a:sx n="103" d="100"/>
          <a:sy n="103" d="100"/>
        </p:scale>
        <p:origin x="852"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4892"/>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CC769-8F4F-4007-91D5-5DB20F5F6D4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662EE85-FEEC-4E47-8B29-2283B929E479}">
      <dgm:prSet/>
      <dgm:spPr/>
      <dgm:t>
        <a:bodyPr/>
        <a:lstStyle/>
        <a:p>
          <a:r>
            <a:rPr lang="en-US" b="1" u="sng" dirty="0" err="1"/>
            <a:t>Ziel</a:t>
          </a:r>
          <a:r>
            <a:rPr lang="en-US" b="1" u="sng" dirty="0"/>
            <a:t>: Interesse an </a:t>
          </a:r>
          <a:r>
            <a:rPr lang="en-US" b="1" u="sng" dirty="0" err="1"/>
            <a:t>Karriere</a:t>
          </a:r>
          <a:r>
            <a:rPr lang="en-US" b="1" u="sng" dirty="0"/>
            <a:t> </a:t>
          </a:r>
          <a:r>
            <a:rPr lang="en-US" b="1" u="sng" dirty="0" err="1"/>
            <a:t>mit</a:t>
          </a:r>
          <a:r>
            <a:rPr lang="en-US" b="1" u="sng" dirty="0"/>
            <a:t> Fonds Europe </a:t>
          </a:r>
          <a:r>
            <a:rPr lang="en-US" b="1" u="sng" dirty="0" err="1"/>
            <a:t>wecken</a:t>
          </a:r>
          <a:endParaRPr lang="en-US" dirty="0"/>
        </a:p>
      </dgm:t>
    </dgm:pt>
    <dgm:pt modelId="{5AE05718-A299-4B97-A622-9A08AA7D2EF5}" type="parTrans" cxnId="{3AF2510A-9218-43B6-876C-22BA09EFF995}">
      <dgm:prSet/>
      <dgm:spPr/>
      <dgm:t>
        <a:bodyPr/>
        <a:lstStyle/>
        <a:p>
          <a:endParaRPr lang="en-US"/>
        </a:p>
      </dgm:t>
    </dgm:pt>
    <dgm:pt modelId="{2576F016-2FA5-47C9-BE61-A4E13E096CAB}" type="sibTrans" cxnId="{3AF2510A-9218-43B6-876C-22BA09EFF995}">
      <dgm:prSet/>
      <dgm:spPr/>
      <dgm:t>
        <a:bodyPr/>
        <a:lstStyle/>
        <a:p>
          <a:endParaRPr lang="en-US"/>
        </a:p>
      </dgm:t>
    </dgm:pt>
    <dgm:pt modelId="{4F7ABEE6-39AA-49D1-BC07-F60000DD49CF}">
      <dgm:prSet/>
      <dgm:spPr/>
      <dgm:t>
        <a:bodyPr/>
        <a:lstStyle/>
        <a:p>
          <a:r>
            <a:rPr lang="en-US" dirty="0"/>
            <a:t>1. </a:t>
          </a:r>
          <a:r>
            <a:rPr lang="en-US" dirty="0" err="1"/>
            <a:t>Einleitung</a:t>
          </a:r>
          <a:r>
            <a:rPr lang="en-US" dirty="0"/>
            <a:t>: </a:t>
          </a:r>
          <a:r>
            <a:rPr lang="en-US" dirty="0" err="1"/>
            <a:t>Beratungsnutzen</a:t>
          </a:r>
          <a:r>
            <a:rPr lang="en-US" dirty="0"/>
            <a:t> </a:t>
          </a:r>
          <a:r>
            <a:rPr lang="en-US" dirty="0" err="1"/>
            <a:t>nach</a:t>
          </a:r>
          <a:r>
            <a:rPr lang="en-US" dirty="0"/>
            <a:t> G3</a:t>
          </a:r>
        </a:p>
      </dgm:t>
    </dgm:pt>
    <dgm:pt modelId="{F9875D47-83F3-4BEC-AC02-959E2A293541}" type="parTrans" cxnId="{CE5F4084-9ADD-4193-A449-3126B00B8348}">
      <dgm:prSet/>
      <dgm:spPr/>
      <dgm:t>
        <a:bodyPr/>
        <a:lstStyle/>
        <a:p>
          <a:endParaRPr lang="en-US"/>
        </a:p>
      </dgm:t>
    </dgm:pt>
    <dgm:pt modelId="{2D43FF21-379C-4A3F-8628-6AE096BDAC51}" type="sibTrans" cxnId="{CE5F4084-9ADD-4193-A449-3126B00B8348}">
      <dgm:prSet/>
      <dgm:spPr/>
      <dgm:t>
        <a:bodyPr/>
        <a:lstStyle/>
        <a:p>
          <a:endParaRPr lang="en-US"/>
        </a:p>
      </dgm:t>
    </dgm:pt>
    <dgm:pt modelId="{78B74821-5A38-48FF-8428-FCB23B846A58}">
      <dgm:prSet/>
      <dgm:spPr/>
      <dgm:t>
        <a:bodyPr/>
        <a:lstStyle/>
        <a:p>
          <a:r>
            <a:rPr lang="en-US" dirty="0"/>
            <a:t>2. </a:t>
          </a:r>
          <a:r>
            <a:rPr lang="en-US" dirty="0" err="1"/>
            <a:t>Irritieren</a:t>
          </a:r>
          <a:r>
            <a:rPr lang="en-US" dirty="0"/>
            <a:t> </a:t>
          </a:r>
          <a:r>
            <a:rPr lang="en-US" dirty="0" err="1"/>
            <a:t>Fragen</a:t>
          </a:r>
          <a:r>
            <a:rPr lang="en-US" dirty="0"/>
            <a:t>: Wie </a:t>
          </a:r>
          <a:r>
            <a:rPr lang="en-US" dirty="0" err="1"/>
            <a:t>viele</a:t>
          </a:r>
          <a:r>
            <a:rPr lang="en-US" dirty="0"/>
            <a:t> </a:t>
          </a:r>
          <a:r>
            <a:rPr lang="en-US" dirty="0" err="1"/>
            <a:t>Aktionäre</a:t>
          </a:r>
          <a:r>
            <a:rPr lang="en-US" dirty="0"/>
            <a:t> in Deutschland? / </a:t>
          </a:r>
          <a:r>
            <a:rPr lang="en-US" dirty="0" err="1"/>
            <a:t>Gewinne</a:t>
          </a:r>
          <a:r>
            <a:rPr lang="en-US" dirty="0"/>
            <a:t> der </a:t>
          </a:r>
          <a:r>
            <a:rPr lang="en-US" dirty="0" err="1"/>
            <a:t>Wirtschaft</a:t>
          </a:r>
          <a:endParaRPr lang="en-US" dirty="0"/>
        </a:p>
      </dgm:t>
    </dgm:pt>
    <dgm:pt modelId="{4A53CCA9-315E-4267-BCD2-7847B11B0AF6}" type="parTrans" cxnId="{A6D2FAFD-179D-4A1F-9DE1-CDE7F4F2D54D}">
      <dgm:prSet/>
      <dgm:spPr/>
      <dgm:t>
        <a:bodyPr/>
        <a:lstStyle/>
        <a:p>
          <a:endParaRPr lang="en-US"/>
        </a:p>
      </dgm:t>
    </dgm:pt>
    <dgm:pt modelId="{AF2DAEE3-192F-4204-86A4-E0D30E2A3457}" type="sibTrans" cxnId="{A6D2FAFD-179D-4A1F-9DE1-CDE7F4F2D54D}">
      <dgm:prSet/>
      <dgm:spPr/>
      <dgm:t>
        <a:bodyPr/>
        <a:lstStyle/>
        <a:p>
          <a:endParaRPr lang="en-US"/>
        </a:p>
      </dgm:t>
    </dgm:pt>
    <dgm:pt modelId="{5122AAE0-78C2-4E8B-A84B-FA1A8C8E43ED}">
      <dgm:prSet/>
      <dgm:spPr/>
      <dgm:t>
        <a:bodyPr/>
        <a:lstStyle/>
        <a:p>
          <a:r>
            <a:rPr lang="en-US"/>
            <a:t>3. Animieren: gigantischer Markt, Arbeit 5.0 </a:t>
          </a:r>
          <a:r>
            <a:rPr lang="en-US">
              <a:sym typeface="Wingdings" panose="05000000000000000000" pitchFamily="2" charset="2"/>
            </a:rPr>
            <a:t></a:t>
          </a:r>
          <a:r>
            <a:rPr lang="en-US"/>
            <a:t>großes Wachstum, next level business</a:t>
          </a:r>
        </a:p>
      </dgm:t>
    </dgm:pt>
    <dgm:pt modelId="{B3652FF3-315E-4C77-A379-636C0B61041B}" type="parTrans" cxnId="{B73484B2-B39A-4C6E-B830-AD7A927B9F80}">
      <dgm:prSet/>
      <dgm:spPr/>
      <dgm:t>
        <a:bodyPr/>
        <a:lstStyle/>
        <a:p>
          <a:endParaRPr lang="en-US"/>
        </a:p>
      </dgm:t>
    </dgm:pt>
    <dgm:pt modelId="{B6303681-E3A6-4035-8FCA-086A2BD5DBEE}" type="sibTrans" cxnId="{B73484B2-B39A-4C6E-B830-AD7A927B9F80}">
      <dgm:prSet/>
      <dgm:spPr/>
      <dgm:t>
        <a:bodyPr/>
        <a:lstStyle/>
        <a:p>
          <a:endParaRPr lang="en-US"/>
        </a:p>
      </dgm:t>
    </dgm:pt>
    <dgm:pt modelId="{FF31C3E8-7AFC-48D2-AE29-65D505044D32}">
      <dgm:prSet/>
      <dgm:spPr/>
      <dgm:t>
        <a:bodyPr/>
        <a:lstStyle/>
        <a:p>
          <a:r>
            <a:rPr lang="en-US" dirty="0"/>
            <a:t>4. </a:t>
          </a:r>
          <a:r>
            <a:rPr lang="en-US" dirty="0" err="1"/>
            <a:t>Animieren</a:t>
          </a:r>
          <a:r>
            <a:rPr lang="en-US" dirty="0"/>
            <a:t>: Das </a:t>
          </a:r>
          <a:r>
            <a:rPr lang="en-US" dirty="0" err="1"/>
            <a:t>Unternehmen</a:t>
          </a:r>
          <a:r>
            <a:rPr lang="en-US" dirty="0"/>
            <a:t> von </a:t>
          </a:r>
          <a:r>
            <a:rPr lang="en-US" dirty="0" err="1"/>
            <a:t>Anfang</a:t>
          </a:r>
          <a:r>
            <a:rPr lang="en-US" dirty="0"/>
            <a:t> an </a:t>
          </a:r>
          <a:r>
            <a:rPr lang="en-US" dirty="0" err="1"/>
            <a:t>mit</a:t>
          </a:r>
          <a:r>
            <a:rPr lang="en-US" dirty="0"/>
            <a:t> </a:t>
          </a:r>
          <a:r>
            <a:rPr lang="en-US" dirty="0" err="1"/>
            <a:t>aufbauen</a:t>
          </a:r>
          <a:endParaRPr lang="en-US" dirty="0"/>
        </a:p>
      </dgm:t>
    </dgm:pt>
    <dgm:pt modelId="{B29CBA52-6959-42BE-846A-B6324F24B812}" type="parTrans" cxnId="{AEFEE135-8A6C-4473-963A-7DF2D225A64B}">
      <dgm:prSet/>
      <dgm:spPr/>
      <dgm:t>
        <a:bodyPr/>
        <a:lstStyle/>
        <a:p>
          <a:endParaRPr lang="en-US"/>
        </a:p>
      </dgm:t>
    </dgm:pt>
    <dgm:pt modelId="{9C049D84-AA97-4E18-A2E4-C69463F540D7}" type="sibTrans" cxnId="{AEFEE135-8A6C-4473-963A-7DF2D225A64B}">
      <dgm:prSet/>
      <dgm:spPr/>
      <dgm:t>
        <a:bodyPr/>
        <a:lstStyle/>
        <a:p>
          <a:endParaRPr lang="en-US"/>
        </a:p>
      </dgm:t>
    </dgm:pt>
    <dgm:pt modelId="{ED09E927-B8FD-49FD-A08F-C7D774457D7C}">
      <dgm:prSet/>
      <dgm:spPr/>
      <dgm:t>
        <a:bodyPr/>
        <a:lstStyle/>
        <a:p>
          <a:r>
            <a:rPr lang="en-US" dirty="0"/>
            <a:t>5. </a:t>
          </a:r>
          <a:r>
            <a:rPr lang="en-US" dirty="0" err="1"/>
            <a:t>Verbindung</a:t>
          </a:r>
          <a:r>
            <a:rPr lang="en-US" dirty="0"/>
            <a:t>: </a:t>
          </a:r>
          <a:r>
            <a:rPr lang="en-US" dirty="0" err="1"/>
            <a:t>Eigene</a:t>
          </a:r>
          <a:r>
            <a:rPr lang="en-US" dirty="0"/>
            <a:t> PR – </a:t>
          </a:r>
          <a:r>
            <a:rPr lang="en-US" dirty="0" err="1"/>
            <a:t>damals</a:t>
          </a:r>
          <a:r>
            <a:rPr lang="en-US" dirty="0"/>
            <a:t> </a:t>
          </a:r>
          <a:r>
            <a:rPr lang="en-US" dirty="0" err="1"/>
            <a:t>genau</a:t>
          </a:r>
          <a:r>
            <a:rPr lang="en-US" dirty="0"/>
            <a:t> </a:t>
          </a:r>
          <a:r>
            <a:rPr lang="en-US" dirty="0" err="1"/>
            <a:t>wie</a:t>
          </a:r>
          <a:r>
            <a:rPr lang="en-US" dirty="0"/>
            <a:t> du!</a:t>
          </a:r>
        </a:p>
      </dgm:t>
    </dgm:pt>
    <dgm:pt modelId="{59EB2D09-2FAA-4536-97BB-52C5DBA1D3CD}" type="parTrans" cxnId="{A665BFF8-492F-4CFF-B999-1D1B70FE236F}">
      <dgm:prSet/>
      <dgm:spPr/>
      <dgm:t>
        <a:bodyPr/>
        <a:lstStyle/>
        <a:p>
          <a:endParaRPr lang="en-US"/>
        </a:p>
      </dgm:t>
    </dgm:pt>
    <dgm:pt modelId="{CFAC64EC-4491-46F0-BCB7-BFC419391259}" type="sibTrans" cxnId="{A665BFF8-492F-4CFF-B999-1D1B70FE236F}">
      <dgm:prSet/>
      <dgm:spPr/>
      <dgm:t>
        <a:bodyPr/>
        <a:lstStyle/>
        <a:p>
          <a:endParaRPr lang="en-US"/>
        </a:p>
      </dgm:t>
    </dgm:pt>
    <dgm:pt modelId="{058C364E-03B1-453B-B944-FBEEDD00CE11}">
      <dgm:prSet/>
      <dgm:spPr/>
      <dgm:t>
        <a:bodyPr/>
        <a:lstStyle/>
        <a:p>
          <a:r>
            <a:rPr lang="en-US"/>
            <a:t>6. Animieren: Persönliche Stärken, neugierig und interessiert, Karrierechance</a:t>
          </a:r>
        </a:p>
      </dgm:t>
    </dgm:pt>
    <dgm:pt modelId="{F6A2AB13-EC93-44DA-A6E0-8EA2185DC3E1}" type="parTrans" cxnId="{49A621A6-4DA1-49BC-83A5-691FB8E54308}">
      <dgm:prSet/>
      <dgm:spPr/>
      <dgm:t>
        <a:bodyPr/>
        <a:lstStyle/>
        <a:p>
          <a:endParaRPr lang="en-US"/>
        </a:p>
      </dgm:t>
    </dgm:pt>
    <dgm:pt modelId="{DD0ADC1C-9C5B-4788-BD9C-A8552A4BF6EB}" type="sibTrans" cxnId="{49A621A6-4DA1-49BC-83A5-691FB8E54308}">
      <dgm:prSet/>
      <dgm:spPr/>
      <dgm:t>
        <a:bodyPr/>
        <a:lstStyle/>
        <a:p>
          <a:endParaRPr lang="en-US"/>
        </a:p>
      </dgm:t>
    </dgm:pt>
    <dgm:pt modelId="{B1791962-8602-4E1B-B1FF-72518AAB88EA}">
      <dgm:prSet/>
      <dgm:spPr/>
      <dgm:t>
        <a:bodyPr/>
        <a:lstStyle/>
        <a:p>
          <a:r>
            <a:rPr lang="en-US" dirty="0" err="1"/>
            <a:t>Terminieren</a:t>
          </a:r>
          <a:endParaRPr lang="en-US" dirty="0"/>
        </a:p>
      </dgm:t>
    </dgm:pt>
    <dgm:pt modelId="{C3D6AA84-A934-46A4-B485-9ADA862A9D62}" type="parTrans" cxnId="{E01C2E07-113A-42DB-B281-901AB887938D}">
      <dgm:prSet/>
      <dgm:spPr/>
      <dgm:t>
        <a:bodyPr/>
        <a:lstStyle/>
        <a:p>
          <a:endParaRPr lang="en-US"/>
        </a:p>
      </dgm:t>
    </dgm:pt>
    <dgm:pt modelId="{6ACE646D-3090-4966-9E45-1DEE25EE574B}" type="sibTrans" cxnId="{E01C2E07-113A-42DB-B281-901AB887938D}">
      <dgm:prSet/>
      <dgm:spPr/>
      <dgm:t>
        <a:bodyPr/>
        <a:lstStyle/>
        <a:p>
          <a:endParaRPr lang="en-US"/>
        </a:p>
      </dgm:t>
    </dgm:pt>
    <dgm:pt modelId="{7F023CFE-860B-4B91-8EE8-48583EB3D7E8}" type="pres">
      <dgm:prSet presAssocID="{5A1CC769-8F4F-4007-91D5-5DB20F5F6D4C}" presName="linear" presStyleCnt="0">
        <dgm:presLayoutVars>
          <dgm:animLvl val="lvl"/>
          <dgm:resizeHandles val="exact"/>
        </dgm:presLayoutVars>
      </dgm:prSet>
      <dgm:spPr/>
    </dgm:pt>
    <dgm:pt modelId="{88399908-014B-4410-9477-B75F5D8249BE}" type="pres">
      <dgm:prSet presAssocID="{3662EE85-FEEC-4E47-8B29-2283B929E479}" presName="parentText" presStyleLbl="node1" presStyleIdx="0" presStyleCnt="8">
        <dgm:presLayoutVars>
          <dgm:chMax val="0"/>
          <dgm:bulletEnabled val="1"/>
        </dgm:presLayoutVars>
      </dgm:prSet>
      <dgm:spPr/>
    </dgm:pt>
    <dgm:pt modelId="{C0E8991E-786E-4400-9D57-088FCBF3C1C9}" type="pres">
      <dgm:prSet presAssocID="{2576F016-2FA5-47C9-BE61-A4E13E096CAB}" presName="spacer" presStyleCnt="0"/>
      <dgm:spPr/>
    </dgm:pt>
    <dgm:pt modelId="{06B6B639-F87D-4CBA-9CDF-520F9A1F2D76}" type="pres">
      <dgm:prSet presAssocID="{4F7ABEE6-39AA-49D1-BC07-F60000DD49CF}" presName="parentText" presStyleLbl="node1" presStyleIdx="1" presStyleCnt="8">
        <dgm:presLayoutVars>
          <dgm:chMax val="0"/>
          <dgm:bulletEnabled val="1"/>
        </dgm:presLayoutVars>
      </dgm:prSet>
      <dgm:spPr/>
    </dgm:pt>
    <dgm:pt modelId="{500FF36F-5EA4-4371-93FA-D2E3767414CF}" type="pres">
      <dgm:prSet presAssocID="{2D43FF21-379C-4A3F-8628-6AE096BDAC51}" presName="spacer" presStyleCnt="0"/>
      <dgm:spPr/>
    </dgm:pt>
    <dgm:pt modelId="{B90D8A49-7900-46E7-9533-CABE01F25100}" type="pres">
      <dgm:prSet presAssocID="{78B74821-5A38-48FF-8428-FCB23B846A58}" presName="parentText" presStyleLbl="node1" presStyleIdx="2" presStyleCnt="8">
        <dgm:presLayoutVars>
          <dgm:chMax val="0"/>
          <dgm:bulletEnabled val="1"/>
        </dgm:presLayoutVars>
      </dgm:prSet>
      <dgm:spPr/>
    </dgm:pt>
    <dgm:pt modelId="{DB58DF02-F630-4AD4-8B93-F722B8FCADD8}" type="pres">
      <dgm:prSet presAssocID="{AF2DAEE3-192F-4204-86A4-E0D30E2A3457}" presName="spacer" presStyleCnt="0"/>
      <dgm:spPr/>
    </dgm:pt>
    <dgm:pt modelId="{0B7B839B-BCFB-4B24-885E-B43BCF89B1D0}" type="pres">
      <dgm:prSet presAssocID="{5122AAE0-78C2-4E8B-A84B-FA1A8C8E43ED}" presName="parentText" presStyleLbl="node1" presStyleIdx="3" presStyleCnt="8">
        <dgm:presLayoutVars>
          <dgm:chMax val="0"/>
          <dgm:bulletEnabled val="1"/>
        </dgm:presLayoutVars>
      </dgm:prSet>
      <dgm:spPr/>
    </dgm:pt>
    <dgm:pt modelId="{1DCDAD15-B31B-466D-B0DD-998869B30022}" type="pres">
      <dgm:prSet presAssocID="{B6303681-E3A6-4035-8FCA-086A2BD5DBEE}" presName="spacer" presStyleCnt="0"/>
      <dgm:spPr/>
    </dgm:pt>
    <dgm:pt modelId="{B66AD24E-873F-4855-8D53-1797B9171EBA}" type="pres">
      <dgm:prSet presAssocID="{FF31C3E8-7AFC-48D2-AE29-65D505044D32}" presName="parentText" presStyleLbl="node1" presStyleIdx="4" presStyleCnt="8">
        <dgm:presLayoutVars>
          <dgm:chMax val="0"/>
          <dgm:bulletEnabled val="1"/>
        </dgm:presLayoutVars>
      </dgm:prSet>
      <dgm:spPr/>
    </dgm:pt>
    <dgm:pt modelId="{148538A4-D8BA-448D-8EC6-4E9464B87B7F}" type="pres">
      <dgm:prSet presAssocID="{9C049D84-AA97-4E18-A2E4-C69463F540D7}" presName="spacer" presStyleCnt="0"/>
      <dgm:spPr/>
    </dgm:pt>
    <dgm:pt modelId="{F7F0BFA2-02EB-4081-959E-799AB65EFF9D}" type="pres">
      <dgm:prSet presAssocID="{ED09E927-B8FD-49FD-A08F-C7D774457D7C}" presName="parentText" presStyleLbl="node1" presStyleIdx="5" presStyleCnt="8">
        <dgm:presLayoutVars>
          <dgm:chMax val="0"/>
          <dgm:bulletEnabled val="1"/>
        </dgm:presLayoutVars>
      </dgm:prSet>
      <dgm:spPr/>
    </dgm:pt>
    <dgm:pt modelId="{8BD823E7-9B18-49A4-89FC-584E15E03DCA}" type="pres">
      <dgm:prSet presAssocID="{CFAC64EC-4491-46F0-BCB7-BFC419391259}" presName="spacer" presStyleCnt="0"/>
      <dgm:spPr/>
    </dgm:pt>
    <dgm:pt modelId="{953FEF3B-8B24-4B5C-8211-C0341A9862FB}" type="pres">
      <dgm:prSet presAssocID="{058C364E-03B1-453B-B944-FBEEDD00CE11}" presName="parentText" presStyleLbl="node1" presStyleIdx="6" presStyleCnt="8">
        <dgm:presLayoutVars>
          <dgm:chMax val="0"/>
          <dgm:bulletEnabled val="1"/>
        </dgm:presLayoutVars>
      </dgm:prSet>
      <dgm:spPr/>
    </dgm:pt>
    <dgm:pt modelId="{05626B96-34EE-463C-93C5-8BD2C05C6DB4}" type="pres">
      <dgm:prSet presAssocID="{DD0ADC1C-9C5B-4788-BD9C-A8552A4BF6EB}" presName="spacer" presStyleCnt="0"/>
      <dgm:spPr/>
    </dgm:pt>
    <dgm:pt modelId="{80C4CF76-E7D5-4FDC-BADE-E6D5BB6937B5}" type="pres">
      <dgm:prSet presAssocID="{B1791962-8602-4E1B-B1FF-72518AAB88EA}" presName="parentText" presStyleLbl="node1" presStyleIdx="7" presStyleCnt="8">
        <dgm:presLayoutVars>
          <dgm:chMax val="0"/>
          <dgm:bulletEnabled val="1"/>
        </dgm:presLayoutVars>
      </dgm:prSet>
      <dgm:spPr/>
    </dgm:pt>
  </dgm:ptLst>
  <dgm:cxnLst>
    <dgm:cxn modelId="{E01C2E07-113A-42DB-B281-901AB887938D}" srcId="{5A1CC769-8F4F-4007-91D5-5DB20F5F6D4C}" destId="{B1791962-8602-4E1B-B1FF-72518AAB88EA}" srcOrd="7" destOrd="0" parTransId="{C3D6AA84-A934-46A4-B485-9ADA862A9D62}" sibTransId="{6ACE646D-3090-4966-9E45-1DEE25EE574B}"/>
    <dgm:cxn modelId="{3910A207-A2F1-4E2C-B155-6A2BFB124038}" type="presOf" srcId="{4F7ABEE6-39AA-49D1-BC07-F60000DD49CF}" destId="{06B6B639-F87D-4CBA-9CDF-520F9A1F2D76}" srcOrd="0" destOrd="0" presId="urn:microsoft.com/office/officeart/2005/8/layout/vList2"/>
    <dgm:cxn modelId="{3AF2510A-9218-43B6-876C-22BA09EFF995}" srcId="{5A1CC769-8F4F-4007-91D5-5DB20F5F6D4C}" destId="{3662EE85-FEEC-4E47-8B29-2283B929E479}" srcOrd="0" destOrd="0" parTransId="{5AE05718-A299-4B97-A622-9A08AA7D2EF5}" sibTransId="{2576F016-2FA5-47C9-BE61-A4E13E096CAB}"/>
    <dgm:cxn modelId="{61B5201D-89FE-43D1-B44E-6F8CD3698428}" type="presOf" srcId="{5A1CC769-8F4F-4007-91D5-5DB20F5F6D4C}" destId="{7F023CFE-860B-4B91-8EE8-48583EB3D7E8}" srcOrd="0" destOrd="0" presId="urn:microsoft.com/office/officeart/2005/8/layout/vList2"/>
    <dgm:cxn modelId="{2B52092A-82A0-4E95-979F-C6BB645D5EC7}" type="presOf" srcId="{ED09E927-B8FD-49FD-A08F-C7D774457D7C}" destId="{F7F0BFA2-02EB-4081-959E-799AB65EFF9D}" srcOrd="0" destOrd="0" presId="urn:microsoft.com/office/officeart/2005/8/layout/vList2"/>
    <dgm:cxn modelId="{AEFEE135-8A6C-4473-963A-7DF2D225A64B}" srcId="{5A1CC769-8F4F-4007-91D5-5DB20F5F6D4C}" destId="{FF31C3E8-7AFC-48D2-AE29-65D505044D32}" srcOrd="4" destOrd="0" parTransId="{B29CBA52-6959-42BE-846A-B6324F24B812}" sibTransId="{9C049D84-AA97-4E18-A2E4-C69463F540D7}"/>
    <dgm:cxn modelId="{219A925B-A802-482A-83A7-0E9CB0B762AB}" type="presOf" srcId="{3662EE85-FEEC-4E47-8B29-2283B929E479}" destId="{88399908-014B-4410-9477-B75F5D8249BE}" srcOrd="0" destOrd="0" presId="urn:microsoft.com/office/officeart/2005/8/layout/vList2"/>
    <dgm:cxn modelId="{28DA8358-2005-46A4-A615-FEFA3704BEE6}" type="presOf" srcId="{5122AAE0-78C2-4E8B-A84B-FA1A8C8E43ED}" destId="{0B7B839B-BCFB-4B24-885E-B43BCF89B1D0}" srcOrd="0" destOrd="0" presId="urn:microsoft.com/office/officeart/2005/8/layout/vList2"/>
    <dgm:cxn modelId="{CE5F4084-9ADD-4193-A449-3126B00B8348}" srcId="{5A1CC769-8F4F-4007-91D5-5DB20F5F6D4C}" destId="{4F7ABEE6-39AA-49D1-BC07-F60000DD49CF}" srcOrd="1" destOrd="0" parTransId="{F9875D47-83F3-4BEC-AC02-959E2A293541}" sibTransId="{2D43FF21-379C-4A3F-8628-6AE096BDAC51}"/>
    <dgm:cxn modelId="{49A621A6-4DA1-49BC-83A5-691FB8E54308}" srcId="{5A1CC769-8F4F-4007-91D5-5DB20F5F6D4C}" destId="{058C364E-03B1-453B-B944-FBEEDD00CE11}" srcOrd="6" destOrd="0" parTransId="{F6A2AB13-EC93-44DA-A6E0-8EA2185DC3E1}" sibTransId="{DD0ADC1C-9C5B-4788-BD9C-A8552A4BF6EB}"/>
    <dgm:cxn modelId="{75BFC6AE-E3D0-453E-BDFA-8E308F1C354F}" type="presOf" srcId="{78B74821-5A38-48FF-8428-FCB23B846A58}" destId="{B90D8A49-7900-46E7-9533-CABE01F25100}" srcOrd="0" destOrd="0" presId="urn:microsoft.com/office/officeart/2005/8/layout/vList2"/>
    <dgm:cxn modelId="{B73484B2-B39A-4C6E-B830-AD7A927B9F80}" srcId="{5A1CC769-8F4F-4007-91D5-5DB20F5F6D4C}" destId="{5122AAE0-78C2-4E8B-A84B-FA1A8C8E43ED}" srcOrd="3" destOrd="0" parTransId="{B3652FF3-315E-4C77-A379-636C0B61041B}" sibTransId="{B6303681-E3A6-4035-8FCA-086A2BD5DBEE}"/>
    <dgm:cxn modelId="{21A105C6-C485-432F-A7E8-CD583B25C687}" type="presOf" srcId="{B1791962-8602-4E1B-B1FF-72518AAB88EA}" destId="{80C4CF76-E7D5-4FDC-BADE-E6D5BB6937B5}" srcOrd="0" destOrd="0" presId="urn:microsoft.com/office/officeart/2005/8/layout/vList2"/>
    <dgm:cxn modelId="{048C27E4-CAF2-4D28-928B-9F546E67FFBC}" type="presOf" srcId="{058C364E-03B1-453B-B944-FBEEDD00CE11}" destId="{953FEF3B-8B24-4B5C-8211-C0341A9862FB}" srcOrd="0" destOrd="0" presId="urn:microsoft.com/office/officeart/2005/8/layout/vList2"/>
    <dgm:cxn modelId="{A665BFF8-492F-4CFF-B999-1D1B70FE236F}" srcId="{5A1CC769-8F4F-4007-91D5-5DB20F5F6D4C}" destId="{ED09E927-B8FD-49FD-A08F-C7D774457D7C}" srcOrd="5" destOrd="0" parTransId="{59EB2D09-2FAA-4536-97BB-52C5DBA1D3CD}" sibTransId="{CFAC64EC-4491-46F0-BCB7-BFC419391259}"/>
    <dgm:cxn modelId="{3A49DEFA-091B-45C8-84E1-593A9CB11E92}" type="presOf" srcId="{FF31C3E8-7AFC-48D2-AE29-65D505044D32}" destId="{B66AD24E-873F-4855-8D53-1797B9171EBA}" srcOrd="0" destOrd="0" presId="urn:microsoft.com/office/officeart/2005/8/layout/vList2"/>
    <dgm:cxn modelId="{A6D2FAFD-179D-4A1F-9DE1-CDE7F4F2D54D}" srcId="{5A1CC769-8F4F-4007-91D5-5DB20F5F6D4C}" destId="{78B74821-5A38-48FF-8428-FCB23B846A58}" srcOrd="2" destOrd="0" parTransId="{4A53CCA9-315E-4267-BCD2-7847B11B0AF6}" sibTransId="{AF2DAEE3-192F-4204-86A4-E0D30E2A3457}"/>
    <dgm:cxn modelId="{65E57711-ECF6-42E8-A577-A04E5338BF83}" type="presParOf" srcId="{7F023CFE-860B-4B91-8EE8-48583EB3D7E8}" destId="{88399908-014B-4410-9477-B75F5D8249BE}" srcOrd="0" destOrd="0" presId="urn:microsoft.com/office/officeart/2005/8/layout/vList2"/>
    <dgm:cxn modelId="{F2867B5D-E6F4-44D5-BB4F-5E53BA046183}" type="presParOf" srcId="{7F023CFE-860B-4B91-8EE8-48583EB3D7E8}" destId="{C0E8991E-786E-4400-9D57-088FCBF3C1C9}" srcOrd="1" destOrd="0" presId="urn:microsoft.com/office/officeart/2005/8/layout/vList2"/>
    <dgm:cxn modelId="{0E019251-AA76-417D-B704-0D9BF3AC4E49}" type="presParOf" srcId="{7F023CFE-860B-4B91-8EE8-48583EB3D7E8}" destId="{06B6B639-F87D-4CBA-9CDF-520F9A1F2D76}" srcOrd="2" destOrd="0" presId="urn:microsoft.com/office/officeart/2005/8/layout/vList2"/>
    <dgm:cxn modelId="{B7C65DBA-4B57-4574-9DCF-02E5BCD73013}" type="presParOf" srcId="{7F023CFE-860B-4B91-8EE8-48583EB3D7E8}" destId="{500FF36F-5EA4-4371-93FA-D2E3767414CF}" srcOrd="3" destOrd="0" presId="urn:microsoft.com/office/officeart/2005/8/layout/vList2"/>
    <dgm:cxn modelId="{89327BFB-5EEE-41F1-88EE-6BA9DD1DF23F}" type="presParOf" srcId="{7F023CFE-860B-4B91-8EE8-48583EB3D7E8}" destId="{B90D8A49-7900-46E7-9533-CABE01F25100}" srcOrd="4" destOrd="0" presId="urn:microsoft.com/office/officeart/2005/8/layout/vList2"/>
    <dgm:cxn modelId="{AE160A21-F9F9-494B-A449-87FF42C68276}" type="presParOf" srcId="{7F023CFE-860B-4B91-8EE8-48583EB3D7E8}" destId="{DB58DF02-F630-4AD4-8B93-F722B8FCADD8}" srcOrd="5" destOrd="0" presId="urn:microsoft.com/office/officeart/2005/8/layout/vList2"/>
    <dgm:cxn modelId="{442AEB72-83BE-408A-9967-1F0FB7656C93}" type="presParOf" srcId="{7F023CFE-860B-4B91-8EE8-48583EB3D7E8}" destId="{0B7B839B-BCFB-4B24-885E-B43BCF89B1D0}" srcOrd="6" destOrd="0" presId="urn:microsoft.com/office/officeart/2005/8/layout/vList2"/>
    <dgm:cxn modelId="{09A56DEB-FEF1-49A8-B262-E432B3D4BDF7}" type="presParOf" srcId="{7F023CFE-860B-4B91-8EE8-48583EB3D7E8}" destId="{1DCDAD15-B31B-466D-B0DD-998869B30022}" srcOrd="7" destOrd="0" presId="urn:microsoft.com/office/officeart/2005/8/layout/vList2"/>
    <dgm:cxn modelId="{22E663E0-B82E-491A-A7BC-1E22A7EA595C}" type="presParOf" srcId="{7F023CFE-860B-4B91-8EE8-48583EB3D7E8}" destId="{B66AD24E-873F-4855-8D53-1797B9171EBA}" srcOrd="8" destOrd="0" presId="urn:microsoft.com/office/officeart/2005/8/layout/vList2"/>
    <dgm:cxn modelId="{9A146F84-301F-4532-97B4-7FEB92596442}" type="presParOf" srcId="{7F023CFE-860B-4B91-8EE8-48583EB3D7E8}" destId="{148538A4-D8BA-448D-8EC6-4E9464B87B7F}" srcOrd="9" destOrd="0" presId="urn:microsoft.com/office/officeart/2005/8/layout/vList2"/>
    <dgm:cxn modelId="{3D9228EA-8F61-46D9-BE69-3D1235269DC8}" type="presParOf" srcId="{7F023CFE-860B-4B91-8EE8-48583EB3D7E8}" destId="{F7F0BFA2-02EB-4081-959E-799AB65EFF9D}" srcOrd="10" destOrd="0" presId="urn:microsoft.com/office/officeart/2005/8/layout/vList2"/>
    <dgm:cxn modelId="{7406F92E-A54B-472B-B5CF-E4E2D4744260}" type="presParOf" srcId="{7F023CFE-860B-4B91-8EE8-48583EB3D7E8}" destId="{8BD823E7-9B18-49A4-89FC-584E15E03DCA}" srcOrd="11" destOrd="0" presId="urn:microsoft.com/office/officeart/2005/8/layout/vList2"/>
    <dgm:cxn modelId="{D2B247CE-A32C-40CC-B122-3C50901A37AB}" type="presParOf" srcId="{7F023CFE-860B-4B91-8EE8-48583EB3D7E8}" destId="{953FEF3B-8B24-4B5C-8211-C0341A9862FB}" srcOrd="12" destOrd="0" presId="urn:microsoft.com/office/officeart/2005/8/layout/vList2"/>
    <dgm:cxn modelId="{5F5B7789-D705-420D-A65A-C6DEE9F37547}" type="presParOf" srcId="{7F023CFE-860B-4B91-8EE8-48583EB3D7E8}" destId="{05626B96-34EE-463C-93C5-8BD2C05C6DB4}" srcOrd="13" destOrd="0" presId="urn:microsoft.com/office/officeart/2005/8/layout/vList2"/>
    <dgm:cxn modelId="{C1F683C5-E65F-41A9-9121-D570873503E4}" type="presParOf" srcId="{7F023CFE-860B-4B91-8EE8-48583EB3D7E8}" destId="{80C4CF76-E7D5-4FDC-BADE-E6D5BB6937B5}"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99908-014B-4410-9477-B75F5D8249BE}">
      <dsp:nvSpPr>
        <dsp:cNvPr id="0" name=""/>
        <dsp:cNvSpPr/>
      </dsp:nvSpPr>
      <dsp:spPr>
        <a:xfrm>
          <a:off x="0" y="90983"/>
          <a:ext cx="6245265" cy="6356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u="sng" kern="1200" dirty="0" err="1"/>
            <a:t>Ziel</a:t>
          </a:r>
          <a:r>
            <a:rPr lang="en-US" sz="1600" b="1" u="sng" kern="1200" dirty="0"/>
            <a:t>: Interesse an </a:t>
          </a:r>
          <a:r>
            <a:rPr lang="en-US" sz="1600" b="1" u="sng" kern="1200" dirty="0" err="1"/>
            <a:t>Karriere</a:t>
          </a:r>
          <a:r>
            <a:rPr lang="en-US" sz="1600" b="1" u="sng" kern="1200" dirty="0"/>
            <a:t> </a:t>
          </a:r>
          <a:r>
            <a:rPr lang="en-US" sz="1600" b="1" u="sng" kern="1200" dirty="0" err="1"/>
            <a:t>mit</a:t>
          </a:r>
          <a:r>
            <a:rPr lang="en-US" sz="1600" b="1" u="sng" kern="1200" dirty="0"/>
            <a:t> Fonds Europe </a:t>
          </a:r>
          <a:r>
            <a:rPr lang="en-US" sz="1600" b="1" u="sng" kern="1200" dirty="0" err="1"/>
            <a:t>wecken</a:t>
          </a:r>
          <a:endParaRPr lang="en-US" sz="1600" kern="1200" dirty="0"/>
        </a:p>
      </dsp:txBody>
      <dsp:txXfrm>
        <a:off x="31028" y="122011"/>
        <a:ext cx="6183209" cy="573546"/>
      </dsp:txXfrm>
    </dsp:sp>
    <dsp:sp modelId="{06B6B639-F87D-4CBA-9CDF-520F9A1F2D76}">
      <dsp:nvSpPr>
        <dsp:cNvPr id="0" name=""/>
        <dsp:cNvSpPr/>
      </dsp:nvSpPr>
      <dsp:spPr>
        <a:xfrm>
          <a:off x="0" y="772665"/>
          <a:ext cx="6245265" cy="635602"/>
        </a:xfrm>
        <a:prstGeom prst="roundRect">
          <a:avLst/>
        </a:prstGeom>
        <a:solidFill>
          <a:schemeClr val="accent5">
            <a:hueOff val="-3046160"/>
            <a:satOff val="1731"/>
            <a:lumOff val="-14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1. </a:t>
          </a:r>
          <a:r>
            <a:rPr lang="en-US" sz="1600" kern="1200" dirty="0" err="1"/>
            <a:t>Einleitung</a:t>
          </a:r>
          <a:r>
            <a:rPr lang="en-US" sz="1600" kern="1200" dirty="0"/>
            <a:t>: </a:t>
          </a:r>
          <a:r>
            <a:rPr lang="en-US" sz="1600" kern="1200" dirty="0" err="1"/>
            <a:t>Beratungsnutzen</a:t>
          </a:r>
          <a:r>
            <a:rPr lang="en-US" sz="1600" kern="1200" dirty="0"/>
            <a:t> </a:t>
          </a:r>
          <a:r>
            <a:rPr lang="en-US" sz="1600" kern="1200" dirty="0" err="1"/>
            <a:t>nach</a:t>
          </a:r>
          <a:r>
            <a:rPr lang="en-US" sz="1600" kern="1200" dirty="0"/>
            <a:t> G3</a:t>
          </a:r>
        </a:p>
      </dsp:txBody>
      <dsp:txXfrm>
        <a:off x="31028" y="803693"/>
        <a:ext cx="6183209" cy="573546"/>
      </dsp:txXfrm>
    </dsp:sp>
    <dsp:sp modelId="{B90D8A49-7900-46E7-9533-CABE01F25100}">
      <dsp:nvSpPr>
        <dsp:cNvPr id="0" name=""/>
        <dsp:cNvSpPr/>
      </dsp:nvSpPr>
      <dsp:spPr>
        <a:xfrm>
          <a:off x="0" y="1454348"/>
          <a:ext cx="6245265" cy="635602"/>
        </a:xfrm>
        <a:prstGeom prst="roundRect">
          <a:avLst/>
        </a:prstGeom>
        <a:solidFill>
          <a:schemeClr val="accent5">
            <a:hueOff val="-6092320"/>
            <a:satOff val="3463"/>
            <a:lumOff val="-28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2. </a:t>
          </a:r>
          <a:r>
            <a:rPr lang="en-US" sz="1600" kern="1200" dirty="0" err="1"/>
            <a:t>Irritieren</a:t>
          </a:r>
          <a:r>
            <a:rPr lang="en-US" sz="1600" kern="1200" dirty="0"/>
            <a:t> </a:t>
          </a:r>
          <a:r>
            <a:rPr lang="en-US" sz="1600" kern="1200" dirty="0" err="1"/>
            <a:t>Fragen</a:t>
          </a:r>
          <a:r>
            <a:rPr lang="en-US" sz="1600" kern="1200" dirty="0"/>
            <a:t>: Wie </a:t>
          </a:r>
          <a:r>
            <a:rPr lang="en-US" sz="1600" kern="1200" dirty="0" err="1"/>
            <a:t>viele</a:t>
          </a:r>
          <a:r>
            <a:rPr lang="en-US" sz="1600" kern="1200" dirty="0"/>
            <a:t> </a:t>
          </a:r>
          <a:r>
            <a:rPr lang="en-US" sz="1600" kern="1200" dirty="0" err="1"/>
            <a:t>Aktionäre</a:t>
          </a:r>
          <a:r>
            <a:rPr lang="en-US" sz="1600" kern="1200" dirty="0"/>
            <a:t> in Deutschland? / </a:t>
          </a:r>
          <a:r>
            <a:rPr lang="en-US" sz="1600" kern="1200" dirty="0" err="1"/>
            <a:t>Gewinne</a:t>
          </a:r>
          <a:r>
            <a:rPr lang="en-US" sz="1600" kern="1200" dirty="0"/>
            <a:t> der </a:t>
          </a:r>
          <a:r>
            <a:rPr lang="en-US" sz="1600" kern="1200" dirty="0" err="1"/>
            <a:t>Wirtschaft</a:t>
          </a:r>
          <a:endParaRPr lang="en-US" sz="1600" kern="1200" dirty="0"/>
        </a:p>
      </dsp:txBody>
      <dsp:txXfrm>
        <a:off x="31028" y="1485376"/>
        <a:ext cx="6183209" cy="573546"/>
      </dsp:txXfrm>
    </dsp:sp>
    <dsp:sp modelId="{0B7B839B-BCFB-4B24-885E-B43BCF89B1D0}">
      <dsp:nvSpPr>
        <dsp:cNvPr id="0" name=""/>
        <dsp:cNvSpPr/>
      </dsp:nvSpPr>
      <dsp:spPr>
        <a:xfrm>
          <a:off x="0" y="2136031"/>
          <a:ext cx="6245265" cy="635602"/>
        </a:xfrm>
        <a:prstGeom prst="roundRect">
          <a:avLst/>
        </a:prstGeom>
        <a:solidFill>
          <a:schemeClr val="accent5">
            <a:hueOff val="-9138481"/>
            <a:satOff val="5194"/>
            <a:lumOff val="-42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3. Animieren: gigantischer Markt, Arbeit 5.0 </a:t>
          </a:r>
          <a:r>
            <a:rPr lang="en-US" sz="1600" kern="1200">
              <a:sym typeface="Wingdings" panose="05000000000000000000" pitchFamily="2" charset="2"/>
            </a:rPr>
            <a:t></a:t>
          </a:r>
          <a:r>
            <a:rPr lang="en-US" sz="1600" kern="1200"/>
            <a:t>großes Wachstum, next level business</a:t>
          </a:r>
        </a:p>
      </dsp:txBody>
      <dsp:txXfrm>
        <a:off x="31028" y="2167059"/>
        <a:ext cx="6183209" cy="573546"/>
      </dsp:txXfrm>
    </dsp:sp>
    <dsp:sp modelId="{B66AD24E-873F-4855-8D53-1797B9171EBA}">
      <dsp:nvSpPr>
        <dsp:cNvPr id="0" name=""/>
        <dsp:cNvSpPr/>
      </dsp:nvSpPr>
      <dsp:spPr>
        <a:xfrm>
          <a:off x="0" y="2817713"/>
          <a:ext cx="6245265" cy="635602"/>
        </a:xfrm>
        <a:prstGeom prst="roundRect">
          <a:avLst/>
        </a:prstGeom>
        <a:solidFill>
          <a:schemeClr val="accent5">
            <a:hueOff val="-12184641"/>
            <a:satOff val="6925"/>
            <a:lumOff val="-57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4. </a:t>
          </a:r>
          <a:r>
            <a:rPr lang="en-US" sz="1600" kern="1200" dirty="0" err="1"/>
            <a:t>Animieren</a:t>
          </a:r>
          <a:r>
            <a:rPr lang="en-US" sz="1600" kern="1200" dirty="0"/>
            <a:t>: Das </a:t>
          </a:r>
          <a:r>
            <a:rPr lang="en-US" sz="1600" kern="1200" dirty="0" err="1"/>
            <a:t>Unternehmen</a:t>
          </a:r>
          <a:r>
            <a:rPr lang="en-US" sz="1600" kern="1200" dirty="0"/>
            <a:t> von </a:t>
          </a:r>
          <a:r>
            <a:rPr lang="en-US" sz="1600" kern="1200" dirty="0" err="1"/>
            <a:t>Anfang</a:t>
          </a:r>
          <a:r>
            <a:rPr lang="en-US" sz="1600" kern="1200" dirty="0"/>
            <a:t> an </a:t>
          </a:r>
          <a:r>
            <a:rPr lang="en-US" sz="1600" kern="1200" dirty="0" err="1"/>
            <a:t>mit</a:t>
          </a:r>
          <a:r>
            <a:rPr lang="en-US" sz="1600" kern="1200" dirty="0"/>
            <a:t> </a:t>
          </a:r>
          <a:r>
            <a:rPr lang="en-US" sz="1600" kern="1200" dirty="0" err="1"/>
            <a:t>aufbauen</a:t>
          </a:r>
          <a:endParaRPr lang="en-US" sz="1600" kern="1200" dirty="0"/>
        </a:p>
      </dsp:txBody>
      <dsp:txXfrm>
        <a:off x="31028" y="2848741"/>
        <a:ext cx="6183209" cy="573546"/>
      </dsp:txXfrm>
    </dsp:sp>
    <dsp:sp modelId="{F7F0BFA2-02EB-4081-959E-799AB65EFF9D}">
      <dsp:nvSpPr>
        <dsp:cNvPr id="0" name=""/>
        <dsp:cNvSpPr/>
      </dsp:nvSpPr>
      <dsp:spPr>
        <a:xfrm>
          <a:off x="0" y="3499396"/>
          <a:ext cx="6245265" cy="635602"/>
        </a:xfrm>
        <a:prstGeom prst="roundRect">
          <a:avLst/>
        </a:prstGeom>
        <a:solidFill>
          <a:schemeClr val="accent5">
            <a:hueOff val="-15230801"/>
            <a:satOff val="8656"/>
            <a:lumOff val="-71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5. </a:t>
          </a:r>
          <a:r>
            <a:rPr lang="en-US" sz="1600" kern="1200" dirty="0" err="1"/>
            <a:t>Verbindung</a:t>
          </a:r>
          <a:r>
            <a:rPr lang="en-US" sz="1600" kern="1200" dirty="0"/>
            <a:t>: </a:t>
          </a:r>
          <a:r>
            <a:rPr lang="en-US" sz="1600" kern="1200" dirty="0" err="1"/>
            <a:t>Eigene</a:t>
          </a:r>
          <a:r>
            <a:rPr lang="en-US" sz="1600" kern="1200" dirty="0"/>
            <a:t> PR – </a:t>
          </a:r>
          <a:r>
            <a:rPr lang="en-US" sz="1600" kern="1200" dirty="0" err="1"/>
            <a:t>damals</a:t>
          </a:r>
          <a:r>
            <a:rPr lang="en-US" sz="1600" kern="1200" dirty="0"/>
            <a:t> </a:t>
          </a:r>
          <a:r>
            <a:rPr lang="en-US" sz="1600" kern="1200" dirty="0" err="1"/>
            <a:t>genau</a:t>
          </a:r>
          <a:r>
            <a:rPr lang="en-US" sz="1600" kern="1200" dirty="0"/>
            <a:t> </a:t>
          </a:r>
          <a:r>
            <a:rPr lang="en-US" sz="1600" kern="1200" dirty="0" err="1"/>
            <a:t>wie</a:t>
          </a:r>
          <a:r>
            <a:rPr lang="en-US" sz="1600" kern="1200" dirty="0"/>
            <a:t> du!</a:t>
          </a:r>
        </a:p>
      </dsp:txBody>
      <dsp:txXfrm>
        <a:off x="31028" y="3530424"/>
        <a:ext cx="6183209" cy="573546"/>
      </dsp:txXfrm>
    </dsp:sp>
    <dsp:sp modelId="{953FEF3B-8B24-4B5C-8211-C0341A9862FB}">
      <dsp:nvSpPr>
        <dsp:cNvPr id="0" name=""/>
        <dsp:cNvSpPr/>
      </dsp:nvSpPr>
      <dsp:spPr>
        <a:xfrm>
          <a:off x="0" y="4181078"/>
          <a:ext cx="6245265" cy="635602"/>
        </a:xfrm>
        <a:prstGeom prst="roundRect">
          <a:avLst/>
        </a:prstGeom>
        <a:solidFill>
          <a:schemeClr val="accent5">
            <a:hueOff val="-18276962"/>
            <a:satOff val="10388"/>
            <a:lumOff val="-85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6. Animieren: Persönliche Stärken, neugierig und interessiert, Karrierechance</a:t>
          </a:r>
        </a:p>
      </dsp:txBody>
      <dsp:txXfrm>
        <a:off x="31028" y="4212106"/>
        <a:ext cx="6183209" cy="573546"/>
      </dsp:txXfrm>
    </dsp:sp>
    <dsp:sp modelId="{80C4CF76-E7D5-4FDC-BADE-E6D5BB6937B5}">
      <dsp:nvSpPr>
        <dsp:cNvPr id="0" name=""/>
        <dsp:cNvSpPr/>
      </dsp:nvSpPr>
      <dsp:spPr>
        <a:xfrm>
          <a:off x="0" y="4862761"/>
          <a:ext cx="6245265" cy="635602"/>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err="1"/>
            <a:t>Terminieren</a:t>
          </a:r>
          <a:endParaRPr lang="en-US" sz="1600" kern="1200" dirty="0"/>
        </a:p>
      </dsp:txBody>
      <dsp:txXfrm>
        <a:off x="31028" y="4893789"/>
        <a:ext cx="6183209" cy="5735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2T15:15:26.308"/>
    </inkml:context>
    <inkml:brush xml:id="br0">
      <inkml:brushProperty name="width" value="0.05" units="cm"/>
      <inkml:brushProperty name="height" value="0.05" units="cm"/>
      <inkml:brushProperty name="color" value="#E71224"/>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560CF-DFF5-4472-A303-45AEC767DB4A}" type="datetimeFigureOut">
              <a:rPr lang="de-DE" smtClean="0"/>
              <a:t>14.11.2021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86D3D-C046-4233-84C7-99C1248A6260}" type="slidenum">
              <a:rPr lang="de-DE" smtClean="0"/>
              <a:t>‹Nr.›</a:t>
            </a:fld>
            <a:endParaRPr lang="de-DE"/>
          </a:p>
        </p:txBody>
      </p:sp>
    </p:spTree>
    <p:extLst>
      <p:ext uri="{BB962C8B-B14F-4D97-AF65-F5344CB8AC3E}">
        <p14:creationId xmlns:p14="http://schemas.microsoft.com/office/powerpoint/2010/main" val="398802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b="1" dirty="0">
              <a:latin typeface="Arial" panose="020B0604020202020204" pitchFamily="34" charset="0"/>
            </a:endParaRPr>
          </a:p>
        </p:txBody>
      </p:sp>
    </p:spTree>
    <p:extLst>
      <p:ext uri="{BB962C8B-B14F-4D97-AF65-F5344CB8AC3E}">
        <p14:creationId xmlns:p14="http://schemas.microsoft.com/office/powerpoint/2010/main" val="392148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1886D3D-C046-4233-84C7-99C1248A6260}" type="slidenum">
              <a:rPr lang="de-DE" smtClean="0"/>
              <a:t>8</a:t>
            </a:fld>
            <a:endParaRPr lang="de-DE"/>
          </a:p>
        </p:txBody>
      </p:sp>
    </p:spTree>
    <p:extLst>
      <p:ext uri="{BB962C8B-B14F-4D97-AF65-F5344CB8AC3E}">
        <p14:creationId xmlns:p14="http://schemas.microsoft.com/office/powerpoint/2010/main" val="183138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1886D3D-C046-4233-84C7-99C1248A6260}" type="slidenum">
              <a:rPr lang="de-DE" smtClean="0"/>
              <a:t>10</a:t>
            </a:fld>
            <a:endParaRPr lang="de-DE"/>
          </a:p>
        </p:txBody>
      </p:sp>
    </p:spTree>
    <p:extLst>
      <p:ext uri="{BB962C8B-B14F-4D97-AF65-F5344CB8AC3E}">
        <p14:creationId xmlns:p14="http://schemas.microsoft.com/office/powerpoint/2010/main" val="2002699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folie">
    <p:bg>
      <p:bgPr>
        <a:solidFill>
          <a:srgbClr val="3F3F3F"/>
        </a:solidFill>
        <a:effectLst/>
      </p:bgPr>
    </p:bg>
    <p:spTree>
      <p:nvGrpSpPr>
        <p:cNvPr id="1" name=""/>
        <p:cNvGrpSpPr/>
        <p:nvPr/>
      </p:nvGrpSpPr>
      <p:grpSpPr>
        <a:xfrm>
          <a:off x="0" y="0"/>
          <a:ext cx="0" cy="0"/>
          <a:chOff x="0" y="0"/>
          <a:chExt cx="0" cy="0"/>
        </a:xfrm>
      </p:grpSpPr>
      <p:pic>
        <p:nvPicPr>
          <p:cNvPr id="23" name="Grafik 22" descr="Ein Bild, das Person, Anzug, Mann, drinnen enthält.&#10;&#10;Mit sehr hoher Zuverlässigkeit generierte Beschreibung">
            <a:extLst>
              <a:ext uri="{FF2B5EF4-FFF2-40B4-BE49-F238E27FC236}">
                <a16:creationId xmlns:a16="http://schemas.microsoft.com/office/drawing/2014/main" id="{FF847A1A-CC18-45C4-BD65-19C32D9E96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6014" y="306728"/>
            <a:ext cx="7677962" cy="4528465"/>
          </a:xfrm>
          <a:prstGeom prst="rect">
            <a:avLst/>
          </a:prstGeom>
        </p:spPr>
      </p:pic>
      <p:sp>
        <p:nvSpPr>
          <p:cNvPr id="2" name="Titel 1"/>
          <p:cNvSpPr>
            <a:spLocks noGrp="1"/>
          </p:cNvSpPr>
          <p:nvPr>
            <p:ph type="ctrTitle"/>
          </p:nvPr>
        </p:nvSpPr>
        <p:spPr>
          <a:xfrm>
            <a:off x="2966544" y="5148780"/>
            <a:ext cx="7646105" cy="468575"/>
          </a:xfrm>
          <a:prstGeom prst="rect">
            <a:avLst/>
          </a:prstGeom>
        </p:spPr>
        <p:txBody>
          <a:bodyPr anchor="b">
            <a:noAutofit/>
          </a:bodyPr>
          <a:lstStyle>
            <a:lvl1pPr algn="r">
              <a:defRPr sz="2800">
                <a:solidFill>
                  <a:schemeClr val="bg1"/>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Untertitel 2"/>
          <p:cNvSpPr>
            <a:spLocks noGrp="1"/>
          </p:cNvSpPr>
          <p:nvPr>
            <p:ph type="subTitle" idx="1"/>
          </p:nvPr>
        </p:nvSpPr>
        <p:spPr>
          <a:xfrm>
            <a:off x="3200253" y="5689717"/>
            <a:ext cx="7418958" cy="369609"/>
          </a:xfrm>
          <a:prstGeom prst="rect">
            <a:avLst/>
          </a:prstGeom>
        </p:spPr>
        <p:txBody>
          <a:bodyPr>
            <a:normAutofit/>
          </a:bodyPr>
          <a:lstStyle>
            <a:lvl1pPr marL="0" indent="0" algn="r">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4" name="Datumsplatzhalter 3"/>
          <p:cNvSpPr>
            <a:spLocks noGrp="1"/>
          </p:cNvSpPr>
          <p:nvPr>
            <p:ph type="dt" sz="half" idx="10"/>
          </p:nvPr>
        </p:nvSpPr>
        <p:spPr>
          <a:xfrm>
            <a:off x="2966544" y="6365969"/>
            <a:ext cx="1821024" cy="365125"/>
          </a:xfrm>
        </p:spPr>
        <p:txBody>
          <a:bodyPr/>
          <a:lstStyle>
            <a:lvl1pPr>
              <a:defRPr>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2A9AD9-0850-43CE-875E-CB101626520A}" type="datetime1">
              <a:rPr kumimoji="0" lang="de-DE"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Fußzeilenplatzhalter 4"/>
          <p:cNvSpPr>
            <a:spLocks noGrp="1"/>
          </p:cNvSpPr>
          <p:nvPr>
            <p:ph type="ftr" sz="quarter" idx="11"/>
          </p:nvPr>
        </p:nvSpPr>
        <p:spPr>
          <a:xfrm>
            <a:off x="4864608" y="6365975"/>
            <a:ext cx="5107652" cy="365125"/>
          </a:xfrm>
        </p:spPr>
        <p:txBody>
          <a:bodyPr/>
          <a:lstStyle>
            <a:lvl1pPr>
              <a:defRPr>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de-D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Fonds Europe Business Akademie - </a:t>
            </a:r>
            <a:r>
              <a:rPr kumimoji="0" lang="en-GB" altLang="de-DE"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Aus</a:t>
            </a:r>
            <a:r>
              <a:rPr kumimoji="0" lang="en-GB" altLang="de-D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und </a:t>
            </a:r>
            <a:r>
              <a:rPr kumimoji="0" lang="en-GB" altLang="de-DE"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Weiterbildung</a:t>
            </a:r>
            <a:endParaRPr kumimoji="0" lang="en-GB" altLang="de-D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Foliennummernplatzhalter 5"/>
          <p:cNvSpPr>
            <a:spLocks noGrp="1"/>
          </p:cNvSpPr>
          <p:nvPr>
            <p:ph type="sldNum" sz="quarter" idx="12"/>
          </p:nvPr>
        </p:nvSpPr>
        <p:spPr>
          <a:xfrm>
            <a:off x="10049256" y="6365970"/>
            <a:ext cx="563393" cy="365125"/>
          </a:xfrm>
        </p:spPr>
        <p:txBody>
          <a:bodyPr/>
          <a:lstStyle>
            <a:lvl1pPr>
              <a:defRPr>
                <a:solidFill>
                  <a:schemeClr val="bg1"/>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DD7FB7-B1EA-4D71-995F-AB3FFD700D31}" type="slidenum">
              <a:rPr kumimoji="0" lang="de-DE"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Grafik 11">
            <a:extLst>
              <a:ext uri="{FF2B5EF4-FFF2-40B4-BE49-F238E27FC236}">
                <a16:creationId xmlns:a16="http://schemas.microsoft.com/office/drawing/2014/main" id="{76E11720-DEDD-4CC6-879A-8FF07BD94A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54807" y="464434"/>
            <a:ext cx="668480" cy="668480"/>
          </a:xfrm>
          <a:prstGeom prst="rect">
            <a:avLst/>
          </a:prstGeom>
        </p:spPr>
      </p:pic>
      <p:pic>
        <p:nvPicPr>
          <p:cNvPr id="11" name="Grafik 10">
            <a:extLst>
              <a:ext uri="{FF2B5EF4-FFF2-40B4-BE49-F238E27FC236}">
                <a16:creationId xmlns:a16="http://schemas.microsoft.com/office/drawing/2014/main" id="{2F8455F1-540A-4767-8A0A-E5FD6F4BD2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04164" y="3924762"/>
            <a:ext cx="3953037" cy="859356"/>
          </a:xfrm>
          <a:prstGeom prst="rect">
            <a:avLst/>
          </a:prstGeom>
        </p:spPr>
      </p:pic>
      <p:pic>
        <p:nvPicPr>
          <p:cNvPr id="13" name="Grafik 12">
            <a:extLst>
              <a:ext uri="{FF2B5EF4-FFF2-40B4-BE49-F238E27FC236}">
                <a16:creationId xmlns:a16="http://schemas.microsoft.com/office/drawing/2014/main" id="{58FA0E25-3487-4136-9BEF-23B74E9E171F}"/>
              </a:ext>
            </a:extLst>
          </p:cNvPr>
          <p:cNvPicPr>
            <a:picLocks noChangeAspect="1"/>
          </p:cNvPicPr>
          <p:nvPr userDrawn="1"/>
        </p:nvPicPr>
        <p:blipFill>
          <a:blip r:embed="rId5"/>
          <a:stretch>
            <a:fillRect/>
          </a:stretch>
        </p:blipFill>
        <p:spPr>
          <a:xfrm>
            <a:off x="45720" y="4521094"/>
            <a:ext cx="2560549" cy="2560549"/>
          </a:xfrm>
          <a:prstGeom prst="rect">
            <a:avLst/>
          </a:prstGeom>
        </p:spPr>
      </p:pic>
    </p:spTree>
    <p:extLst>
      <p:ext uri="{BB962C8B-B14F-4D97-AF65-F5344CB8AC3E}">
        <p14:creationId xmlns:p14="http://schemas.microsoft.com/office/powerpoint/2010/main" val="2736926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838200" y="6356350"/>
            <a:ext cx="2194249" cy="365125"/>
          </a:xfr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A54726-7670-40C9-85B8-BBE359E30901}" type="datetime1">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ußzeilenplatzhalter 3"/>
          <p:cNvSpPr>
            <a:spLocks noGrp="1"/>
          </p:cNvSpPr>
          <p:nvPr>
            <p:ph type="ftr" sz="quarter" idx="11"/>
          </p:nvPr>
        </p:nvSpPr>
        <p:spPr>
          <a:xfrm>
            <a:off x="3116424" y="6356350"/>
            <a:ext cx="5036976" cy="365125"/>
          </a:xfrm>
        </p:spPr>
        <p:txBody>
          <a:bodyPr/>
          <a:lstStyle>
            <a:lvl1pPr>
              <a:defRPr>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Fonds Europe Business Akademie - Aus- und Weiterbildung</a:t>
            </a:r>
          </a:p>
        </p:txBody>
      </p:sp>
      <p:sp>
        <p:nvSpPr>
          <p:cNvPr id="5" name="Foliennummernplatzhalt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DD7FB7-B1EA-4D71-995F-AB3FFD700D31}"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10" name="Gerader Verbinder 9"/>
          <p:cNvCxnSpPr>
            <a:cxnSpLocks/>
          </p:cNvCxnSpPr>
          <p:nvPr userDrawn="1"/>
        </p:nvCxnSpPr>
        <p:spPr>
          <a:xfrm>
            <a:off x="0" y="865059"/>
            <a:ext cx="6300592" cy="0"/>
          </a:xfrm>
          <a:prstGeom prst="line">
            <a:avLst/>
          </a:prstGeom>
          <a:ln w="12700">
            <a:solidFill>
              <a:srgbClr val="373B46"/>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F8A55E2F-D66A-4BF3-96EC-97D1C251CB47}"/>
              </a:ext>
            </a:extLst>
          </p:cNvPr>
          <p:cNvPicPr>
            <a:picLocks noChangeAspect="1"/>
          </p:cNvPicPr>
          <p:nvPr userDrawn="1"/>
        </p:nvPicPr>
        <p:blipFill>
          <a:blip r:embed="rId2"/>
          <a:stretch>
            <a:fillRect/>
          </a:stretch>
        </p:blipFill>
        <p:spPr>
          <a:xfrm>
            <a:off x="12263" y="1692740"/>
            <a:ext cx="5931922" cy="5163760"/>
          </a:xfrm>
          <a:prstGeom prst="rect">
            <a:avLst/>
          </a:prstGeom>
        </p:spPr>
      </p:pic>
      <p:pic>
        <p:nvPicPr>
          <p:cNvPr id="8" name="Grafik 7">
            <a:extLst>
              <a:ext uri="{FF2B5EF4-FFF2-40B4-BE49-F238E27FC236}">
                <a16:creationId xmlns:a16="http://schemas.microsoft.com/office/drawing/2014/main" id="{5DC98D9C-5D39-4650-AEBC-2D36422FAFA2}"/>
              </a:ext>
            </a:extLst>
          </p:cNvPr>
          <p:cNvPicPr>
            <a:picLocks noChangeAspect="1"/>
          </p:cNvPicPr>
          <p:nvPr userDrawn="1"/>
        </p:nvPicPr>
        <p:blipFill>
          <a:blip r:embed="rId3"/>
          <a:stretch>
            <a:fillRect/>
          </a:stretch>
        </p:blipFill>
        <p:spPr>
          <a:xfrm>
            <a:off x="3478815" y="1697661"/>
            <a:ext cx="8711939" cy="5169856"/>
          </a:xfrm>
          <a:prstGeom prst="rect">
            <a:avLst/>
          </a:prstGeom>
        </p:spPr>
      </p:pic>
      <p:sp>
        <p:nvSpPr>
          <p:cNvPr id="11" name="Freeform: Shape 12">
            <a:extLst>
              <a:ext uri="{FF2B5EF4-FFF2-40B4-BE49-F238E27FC236}">
                <a16:creationId xmlns:a16="http://schemas.microsoft.com/office/drawing/2014/main" id="{EFB10956-9E0B-44CB-8A95-D8BD25910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gradFill>
            <a:gsLst>
              <a:gs pos="0">
                <a:srgbClr val="FFFF00"/>
              </a:gs>
              <a:gs pos="100000">
                <a:srgbClr val="00B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fik 6" descr="Ein Bild, das Flasche enthält.&#10;&#10;Mit hoher Zuverlässigkeit generierte Beschreibung">
            <a:extLst>
              <a:ext uri="{FF2B5EF4-FFF2-40B4-BE49-F238E27FC236}">
                <a16:creationId xmlns:a16="http://schemas.microsoft.com/office/drawing/2014/main" id="{F19E9396-55F0-4567-A28A-093AA8D22D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12636" y="238519"/>
            <a:ext cx="2882083" cy="626540"/>
          </a:xfrm>
          <a:prstGeom prst="rect">
            <a:avLst/>
          </a:prstGeom>
        </p:spPr>
      </p:pic>
      <p:sp>
        <p:nvSpPr>
          <p:cNvPr id="12" name="Titel 1">
            <a:extLst>
              <a:ext uri="{FF2B5EF4-FFF2-40B4-BE49-F238E27FC236}">
                <a16:creationId xmlns:a16="http://schemas.microsoft.com/office/drawing/2014/main" id="{389DC62A-A42F-4D3C-B1FA-EF1C128DAF0C}"/>
              </a:ext>
            </a:extLst>
          </p:cNvPr>
          <p:cNvSpPr>
            <a:spLocks noGrp="1"/>
          </p:cNvSpPr>
          <p:nvPr>
            <p:ph type="title"/>
          </p:nvPr>
        </p:nvSpPr>
        <p:spPr>
          <a:xfrm>
            <a:off x="164988" y="136525"/>
            <a:ext cx="6208380" cy="619125"/>
          </a:xfrm>
          <a:prstGeom prst="rect">
            <a:avLst/>
          </a:prstGeom>
        </p:spPr>
        <p:txBody>
          <a:bodyPr>
            <a:noAutofit/>
          </a:bodyPr>
          <a:lstStyle>
            <a:lvl1pPr>
              <a:defRPr sz="2200" b="1">
                <a:latin typeface="Arial Black" panose="020B0A040201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20849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838200" y="6356350"/>
            <a:ext cx="2194249" cy="365125"/>
          </a:xfr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A54726-7670-40C9-85B8-BBE359E30901}" type="datetime1">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ußzeilenplatzhalter 3"/>
          <p:cNvSpPr>
            <a:spLocks noGrp="1"/>
          </p:cNvSpPr>
          <p:nvPr>
            <p:ph type="ftr" sz="quarter" idx="11"/>
          </p:nvPr>
        </p:nvSpPr>
        <p:spPr>
          <a:xfrm>
            <a:off x="3116424" y="6356350"/>
            <a:ext cx="5036976" cy="365125"/>
          </a:xfrm>
        </p:spPr>
        <p:txBody>
          <a:bodyPr/>
          <a:lstStyle>
            <a:lvl1pPr>
              <a:defRPr>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Fonds Europe Business Akademie - Aus- und Weiterbildung</a:t>
            </a:r>
          </a:p>
        </p:txBody>
      </p:sp>
      <p:sp>
        <p:nvSpPr>
          <p:cNvPr id="5" name="Foliennummernplatzhalt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DD7FB7-B1EA-4D71-995F-AB3FFD700D31}"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10" name="Gerader Verbinder 9"/>
          <p:cNvCxnSpPr>
            <a:cxnSpLocks/>
          </p:cNvCxnSpPr>
          <p:nvPr userDrawn="1"/>
        </p:nvCxnSpPr>
        <p:spPr>
          <a:xfrm>
            <a:off x="0" y="920516"/>
            <a:ext cx="6300592" cy="0"/>
          </a:xfrm>
          <a:prstGeom prst="line">
            <a:avLst/>
          </a:prstGeom>
          <a:ln w="12700">
            <a:solidFill>
              <a:srgbClr val="373B46"/>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F8A55E2F-D66A-4BF3-96EC-97D1C251CB47}"/>
              </a:ext>
            </a:extLst>
          </p:cNvPr>
          <p:cNvPicPr>
            <a:picLocks noChangeAspect="1"/>
          </p:cNvPicPr>
          <p:nvPr userDrawn="1"/>
        </p:nvPicPr>
        <p:blipFill>
          <a:blip r:embed="rId2"/>
          <a:stretch>
            <a:fillRect/>
          </a:stretch>
        </p:blipFill>
        <p:spPr>
          <a:xfrm>
            <a:off x="12263" y="1692740"/>
            <a:ext cx="5931922" cy="5163760"/>
          </a:xfrm>
          <a:prstGeom prst="rect">
            <a:avLst/>
          </a:prstGeom>
        </p:spPr>
      </p:pic>
      <p:pic>
        <p:nvPicPr>
          <p:cNvPr id="8" name="Grafik 7">
            <a:extLst>
              <a:ext uri="{FF2B5EF4-FFF2-40B4-BE49-F238E27FC236}">
                <a16:creationId xmlns:a16="http://schemas.microsoft.com/office/drawing/2014/main" id="{5DC98D9C-5D39-4650-AEBC-2D36422FAFA2}"/>
              </a:ext>
            </a:extLst>
          </p:cNvPr>
          <p:cNvPicPr>
            <a:picLocks noChangeAspect="1"/>
          </p:cNvPicPr>
          <p:nvPr userDrawn="1"/>
        </p:nvPicPr>
        <p:blipFill>
          <a:blip r:embed="rId3"/>
          <a:stretch>
            <a:fillRect/>
          </a:stretch>
        </p:blipFill>
        <p:spPr>
          <a:xfrm>
            <a:off x="3478815" y="1697661"/>
            <a:ext cx="8711939" cy="5169856"/>
          </a:xfrm>
          <a:prstGeom prst="rect">
            <a:avLst/>
          </a:prstGeom>
        </p:spPr>
      </p:pic>
      <p:sp>
        <p:nvSpPr>
          <p:cNvPr id="11" name="Freeform: Shape 12">
            <a:extLst>
              <a:ext uri="{FF2B5EF4-FFF2-40B4-BE49-F238E27FC236}">
                <a16:creationId xmlns:a16="http://schemas.microsoft.com/office/drawing/2014/main" id="{EFB10956-9E0B-44CB-8A95-D8BD25910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gradFill>
            <a:gsLst>
              <a:gs pos="12000">
                <a:srgbClr val="00B050"/>
              </a:gs>
              <a:gs pos="100000">
                <a:srgbClr val="FFFF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fik 6" descr="Ein Bild, das Flasche enthält.&#10;&#10;Mit hoher Zuverlässigkeit generierte Beschreibung">
            <a:extLst>
              <a:ext uri="{FF2B5EF4-FFF2-40B4-BE49-F238E27FC236}">
                <a16:creationId xmlns:a16="http://schemas.microsoft.com/office/drawing/2014/main" id="{F19E9396-55F0-4567-A28A-093AA8D22D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12636" y="238519"/>
            <a:ext cx="2882083" cy="626540"/>
          </a:xfrm>
          <a:prstGeom prst="rect">
            <a:avLst/>
          </a:prstGeom>
        </p:spPr>
      </p:pic>
      <p:sp>
        <p:nvSpPr>
          <p:cNvPr id="12" name="Titel 1">
            <a:extLst>
              <a:ext uri="{FF2B5EF4-FFF2-40B4-BE49-F238E27FC236}">
                <a16:creationId xmlns:a16="http://schemas.microsoft.com/office/drawing/2014/main" id="{AB818C03-A5D3-4F71-885C-D9599034D72C}"/>
              </a:ext>
            </a:extLst>
          </p:cNvPr>
          <p:cNvSpPr>
            <a:spLocks noGrp="1"/>
          </p:cNvSpPr>
          <p:nvPr>
            <p:ph type="title"/>
          </p:nvPr>
        </p:nvSpPr>
        <p:spPr>
          <a:xfrm>
            <a:off x="164988" y="136525"/>
            <a:ext cx="6208380" cy="619125"/>
          </a:xfrm>
          <a:prstGeom prst="rect">
            <a:avLst/>
          </a:prstGeom>
        </p:spPr>
        <p:txBody>
          <a:bodyPr>
            <a:noAutofit/>
          </a:bodyPr>
          <a:lstStyle>
            <a:lvl1pPr>
              <a:defRPr sz="2200" b="1">
                <a:latin typeface="Arial Black" panose="020B0A040201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4153501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838200" y="6356350"/>
            <a:ext cx="2194249" cy="365125"/>
          </a:xfr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A54726-7670-40C9-85B8-BBE359E30901}" type="datetime1">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ußzeilenplatzhalter 3"/>
          <p:cNvSpPr>
            <a:spLocks noGrp="1"/>
          </p:cNvSpPr>
          <p:nvPr>
            <p:ph type="ftr" sz="quarter" idx="11"/>
          </p:nvPr>
        </p:nvSpPr>
        <p:spPr>
          <a:xfrm>
            <a:off x="3116424" y="6356350"/>
            <a:ext cx="5036976" cy="365125"/>
          </a:xfrm>
        </p:spPr>
        <p:txBody>
          <a:bodyPr/>
          <a:lstStyle>
            <a:lvl1pPr>
              <a:defRPr>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Fonds Europe Business Akademie - Aus- und Weiterbildung</a:t>
            </a:r>
          </a:p>
        </p:txBody>
      </p:sp>
      <p:sp>
        <p:nvSpPr>
          <p:cNvPr id="5" name="Foliennummernplatzhalt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DD7FB7-B1EA-4D71-995F-AB3FFD700D31}"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10" name="Gerader Verbinder 9"/>
          <p:cNvCxnSpPr>
            <a:cxnSpLocks/>
          </p:cNvCxnSpPr>
          <p:nvPr userDrawn="1"/>
        </p:nvCxnSpPr>
        <p:spPr>
          <a:xfrm>
            <a:off x="0" y="865059"/>
            <a:ext cx="6300592" cy="0"/>
          </a:xfrm>
          <a:prstGeom prst="line">
            <a:avLst/>
          </a:prstGeom>
          <a:ln w="12700">
            <a:solidFill>
              <a:srgbClr val="373B46"/>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F8A55E2F-D66A-4BF3-96EC-97D1C251CB47}"/>
              </a:ext>
            </a:extLst>
          </p:cNvPr>
          <p:cNvPicPr>
            <a:picLocks noChangeAspect="1"/>
          </p:cNvPicPr>
          <p:nvPr userDrawn="1"/>
        </p:nvPicPr>
        <p:blipFill>
          <a:blip r:embed="rId2"/>
          <a:stretch>
            <a:fillRect/>
          </a:stretch>
        </p:blipFill>
        <p:spPr>
          <a:xfrm>
            <a:off x="12263" y="1692740"/>
            <a:ext cx="5931922" cy="5163760"/>
          </a:xfrm>
          <a:prstGeom prst="rect">
            <a:avLst/>
          </a:prstGeom>
        </p:spPr>
      </p:pic>
      <p:pic>
        <p:nvPicPr>
          <p:cNvPr id="8" name="Grafik 7">
            <a:extLst>
              <a:ext uri="{FF2B5EF4-FFF2-40B4-BE49-F238E27FC236}">
                <a16:creationId xmlns:a16="http://schemas.microsoft.com/office/drawing/2014/main" id="{5DC98D9C-5D39-4650-AEBC-2D36422FAFA2}"/>
              </a:ext>
            </a:extLst>
          </p:cNvPr>
          <p:cNvPicPr>
            <a:picLocks noChangeAspect="1"/>
          </p:cNvPicPr>
          <p:nvPr userDrawn="1"/>
        </p:nvPicPr>
        <p:blipFill>
          <a:blip r:embed="rId3"/>
          <a:stretch>
            <a:fillRect/>
          </a:stretch>
        </p:blipFill>
        <p:spPr>
          <a:xfrm>
            <a:off x="3478815" y="1697661"/>
            <a:ext cx="8711939" cy="5169856"/>
          </a:xfrm>
          <a:prstGeom prst="rect">
            <a:avLst/>
          </a:prstGeom>
        </p:spPr>
      </p:pic>
      <p:sp>
        <p:nvSpPr>
          <p:cNvPr id="11" name="Freeform: Shape 12">
            <a:extLst>
              <a:ext uri="{FF2B5EF4-FFF2-40B4-BE49-F238E27FC236}">
                <a16:creationId xmlns:a16="http://schemas.microsoft.com/office/drawing/2014/main" id="{EFB10956-9E0B-44CB-8A95-D8BD25910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gradFill>
            <a:gsLst>
              <a:gs pos="22000">
                <a:srgbClr val="FF0000"/>
              </a:gs>
              <a:gs pos="80000">
                <a:srgbClr val="3333FF"/>
              </a:gs>
              <a:gs pos="100000">
                <a:srgbClr val="3333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fik 6" descr="Ein Bild, das Flasche enthält.&#10;&#10;Mit hoher Zuverlässigkeit generierte Beschreibung">
            <a:extLst>
              <a:ext uri="{FF2B5EF4-FFF2-40B4-BE49-F238E27FC236}">
                <a16:creationId xmlns:a16="http://schemas.microsoft.com/office/drawing/2014/main" id="{F19E9396-55F0-4567-A28A-093AA8D22D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12636" y="238519"/>
            <a:ext cx="2882083" cy="626540"/>
          </a:xfrm>
          <a:prstGeom prst="rect">
            <a:avLst/>
          </a:prstGeom>
        </p:spPr>
      </p:pic>
      <p:sp>
        <p:nvSpPr>
          <p:cNvPr id="12" name="Titel 1">
            <a:extLst>
              <a:ext uri="{FF2B5EF4-FFF2-40B4-BE49-F238E27FC236}">
                <a16:creationId xmlns:a16="http://schemas.microsoft.com/office/drawing/2014/main" id="{13BFB0F0-67D5-43D5-8077-6FFD1E4AA959}"/>
              </a:ext>
            </a:extLst>
          </p:cNvPr>
          <p:cNvSpPr>
            <a:spLocks noGrp="1"/>
          </p:cNvSpPr>
          <p:nvPr>
            <p:ph type="title"/>
          </p:nvPr>
        </p:nvSpPr>
        <p:spPr>
          <a:xfrm>
            <a:off x="164988" y="136525"/>
            <a:ext cx="6208380" cy="619125"/>
          </a:xfrm>
          <a:prstGeom prst="rect">
            <a:avLst/>
          </a:prstGeom>
        </p:spPr>
        <p:txBody>
          <a:bodyPr>
            <a:noAutofit/>
          </a:bodyPr>
          <a:lstStyle>
            <a:lvl1pPr>
              <a:defRPr sz="2200" b="1">
                <a:latin typeface="Arial Black" panose="020B0A040201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995120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838200" y="6356350"/>
            <a:ext cx="2194249" cy="365125"/>
          </a:xfr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A54726-7670-40C9-85B8-BBE359E30901}" type="datetime1">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ußzeilenplatzhalter 3"/>
          <p:cNvSpPr>
            <a:spLocks noGrp="1"/>
          </p:cNvSpPr>
          <p:nvPr>
            <p:ph type="ftr" sz="quarter" idx="11"/>
          </p:nvPr>
        </p:nvSpPr>
        <p:spPr>
          <a:xfrm>
            <a:off x="3116424" y="6356350"/>
            <a:ext cx="5036976" cy="365125"/>
          </a:xfrm>
        </p:spPr>
        <p:txBody>
          <a:bodyPr/>
          <a:lstStyle>
            <a:lvl1pPr>
              <a:defRPr>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Fonds Europe Business Akademie - Aus- und Weiterbildung</a:t>
            </a:r>
          </a:p>
        </p:txBody>
      </p:sp>
      <p:sp>
        <p:nvSpPr>
          <p:cNvPr id="5" name="Foliennummernplatzhalt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DD7FB7-B1EA-4D71-995F-AB3FFD700D31}"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10" name="Gerader Verbinder 9"/>
          <p:cNvCxnSpPr>
            <a:cxnSpLocks/>
          </p:cNvCxnSpPr>
          <p:nvPr userDrawn="1"/>
        </p:nvCxnSpPr>
        <p:spPr>
          <a:xfrm>
            <a:off x="0" y="865059"/>
            <a:ext cx="6300592" cy="0"/>
          </a:xfrm>
          <a:prstGeom prst="line">
            <a:avLst/>
          </a:prstGeom>
          <a:ln w="12700">
            <a:solidFill>
              <a:srgbClr val="373B46"/>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F8A55E2F-D66A-4BF3-96EC-97D1C251CB47}"/>
              </a:ext>
            </a:extLst>
          </p:cNvPr>
          <p:cNvPicPr>
            <a:picLocks noChangeAspect="1"/>
          </p:cNvPicPr>
          <p:nvPr userDrawn="1"/>
        </p:nvPicPr>
        <p:blipFill>
          <a:blip r:embed="rId2"/>
          <a:stretch>
            <a:fillRect/>
          </a:stretch>
        </p:blipFill>
        <p:spPr>
          <a:xfrm>
            <a:off x="12263" y="1692740"/>
            <a:ext cx="5931922" cy="5163760"/>
          </a:xfrm>
          <a:prstGeom prst="rect">
            <a:avLst/>
          </a:prstGeom>
        </p:spPr>
      </p:pic>
      <p:pic>
        <p:nvPicPr>
          <p:cNvPr id="8" name="Grafik 7">
            <a:extLst>
              <a:ext uri="{FF2B5EF4-FFF2-40B4-BE49-F238E27FC236}">
                <a16:creationId xmlns:a16="http://schemas.microsoft.com/office/drawing/2014/main" id="{5DC98D9C-5D39-4650-AEBC-2D36422FAFA2}"/>
              </a:ext>
            </a:extLst>
          </p:cNvPr>
          <p:cNvPicPr>
            <a:picLocks noChangeAspect="1"/>
          </p:cNvPicPr>
          <p:nvPr userDrawn="1"/>
        </p:nvPicPr>
        <p:blipFill>
          <a:blip r:embed="rId3"/>
          <a:stretch>
            <a:fillRect/>
          </a:stretch>
        </p:blipFill>
        <p:spPr>
          <a:xfrm>
            <a:off x="3478815" y="1697661"/>
            <a:ext cx="8711939" cy="5169856"/>
          </a:xfrm>
          <a:prstGeom prst="rect">
            <a:avLst/>
          </a:prstGeom>
        </p:spPr>
      </p:pic>
      <p:sp>
        <p:nvSpPr>
          <p:cNvPr id="11" name="Freeform: Shape 12">
            <a:extLst>
              <a:ext uri="{FF2B5EF4-FFF2-40B4-BE49-F238E27FC236}">
                <a16:creationId xmlns:a16="http://schemas.microsoft.com/office/drawing/2014/main" id="{EFB10956-9E0B-44CB-8A95-D8BD25910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gradFill>
            <a:gsLst>
              <a:gs pos="24000">
                <a:srgbClr val="FF0000"/>
              </a:gs>
              <a:gs pos="0">
                <a:srgbClr val="FF0000"/>
              </a:gs>
              <a:gs pos="86000">
                <a:srgbClr val="FFFF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fik 6" descr="Ein Bild, das Flasche enthält.&#10;&#10;Mit hoher Zuverlässigkeit generierte Beschreibung">
            <a:extLst>
              <a:ext uri="{FF2B5EF4-FFF2-40B4-BE49-F238E27FC236}">
                <a16:creationId xmlns:a16="http://schemas.microsoft.com/office/drawing/2014/main" id="{F19E9396-55F0-4567-A28A-093AA8D22D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12636" y="238519"/>
            <a:ext cx="2882083" cy="626540"/>
          </a:xfrm>
          <a:prstGeom prst="rect">
            <a:avLst/>
          </a:prstGeom>
        </p:spPr>
      </p:pic>
      <p:sp>
        <p:nvSpPr>
          <p:cNvPr id="12" name="Titel 1">
            <a:extLst>
              <a:ext uri="{FF2B5EF4-FFF2-40B4-BE49-F238E27FC236}">
                <a16:creationId xmlns:a16="http://schemas.microsoft.com/office/drawing/2014/main" id="{5ED8CB9D-EDA5-4E0B-B933-07C2AC6328F8}"/>
              </a:ext>
            </a:extLst>
          </p:cNvPr>
          <p:cNvSpPr>
            <a:spLocks noGrp="1"/>
          </p:cNvSpPr>
          <p:nvPr>
            <p:ph type="title"/>
          </p:nvPr>
        </p:nvSpPr>
        <p:spPr>
          <a:xfrm>
            <a:off x="164988" y="136525"/>
            <a:ext cx="6208380" cy="619125"/>
          </a:xfrm>
          <a:prstGeom prst="rect">
            <a:avLst/>
          </a:prstGeom>
        </p:spPr>
        <p:txBody>
          <a:bodyPr>
            <a:noAutofit/>
          </a:bodyPr>
          <a:lstStyle>
            <a:lvl1pPr>
              <a:defRPr sz="2200" b="1">
                <a:latin typeface="Arial Black" panose="020B0A040201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629121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0_Nur Titel">
    <p:spTree>
      <p:nvGrpSpPr>
        <p:cNvPr id="1" name=""/>
        <p:cNvGrpSpPr/>
        <p:nvPr/>
      </p:nvGrpSpPr>
      <p:grpSpPr>
        <a:xfrm>
          <a:off x="0" y="0"/>
          <a:ext cx="0" cy="0"/>
          <a:chOff x="0" y="0"/>
          <a:chExt cx="0" cy="0"/>
        </a:xfrm>
      </p:grpSpPr>
      <p:sp>
        <p:nvSpPr>
          <p:cNvPr id="2" name="Titel 1"/>
          <p:cNvSpPr>
            <a:spLocks noGrp="1"/>
          </p:cNvSpPr>
          <p:nvPr>
            <p:ph type="title"/>
          </p:nvPr>
        </p:nvSpPr>
        <p:spPr>
          <a:xfrm>
            <a:off x="164988" y="136525"/>
            <a:ext cx="6208380" cy="619125"/>
          </a:xfrm>
          <a:prstGeom prst="rect">
            <a:avLst/>
          </a:prstGeom>
        </p:spPr>
        <p:txBody>
          <a:bodyPr>
            <a:noAutofit/>
          </a:bodyPr>
          <a:lstStyle>
            <a:lvl1pPr>
              <a:defRPr sz="2200" b="1">
                <a:latin typeface="Arial Black" panose="020B0A04020102020204" pitchFamily="34" charset="0"/>
              </a:defRPr>
            </a:lvl1pPr>
          </a:lstStyle>
          <a:p>
            <a:r>
              <a:rPr lang="de-DE" dirty="0"/>
              <a:t>Titelmasterformat durch Klicken bearbeiten</a:t>
            </a:r>
          </a:p>
        </p:txBody>
      </p:sp>
      <p:sp>
        <p:nvSpPr>
          <p:cNvPr id="3" name="Datumsplatzhalter 2"/>
          <p:cNvSpPr>
            <a:spLocks noGrp="1"/>
          </p:cNvSpPr>
          <p:nvPr>
            <p:ph type="dt" sz="half" idx="10"/>
          </p:nvPr>
        </p:nvSpPr>
        <p:spPr>
          <a:xfrm>
            <a:off x="838200" y="6356350"/>
            <a:ext cx="2194249" cy="365125"/>
          </a:xfr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A54726-7670-40C9-85B8-BBE359E30901}" type="datetime1">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ußzeilenplatzhalter 3"/>
          <p:cNvSpPr>
            <a:spLocks noGrp="1"/>
          </p:cNvSpPr>
          <p:nvPr>
            <p:ph type="ftr" sz="quarter" idx="11"/>
          </p:nvPr>
        </p:nvSpPr>
        <p:spPr>
          <a:xfrm>
            <a:off x="3116424" y="6356350"/>
            <a:ext cx="5036976" cy="365125"/>
          </a:xfrm>
        </p:spPr>
        <p:txBody>
          <a:bodyPr/>
          <a:lstStyle>
            <a:lvl1pPr>
              <a:defRPr>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Fonds Europe Business Akademie - Aus- und Weiterbildung</a:t>
            </a:r>
          </a:p>
        </p:txBody>
      </p:sp>
      <p:sp>
        <p:nvSpPr>
          <p:cNvPr id="5" name="Foliennummernplatzhalt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DD7FB7-B1EA-4D71-995F-AB3FFD700D31}"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10" name="Gerader Verbinder 9"/>
          <p:cNvCxnSpPr>
            <a:cxnSpLocks/>
          </p:cNvCxnSpPr>
          <p:nvPr userDrawn="1"/>
        </p:nvCxnSpPr>
        <p:spPr>
          <a:xfrm>
            <a:off x="0" y="865059"/>
            <a:ext cx="6300592" cy="0"/>
          </a:xfrm>
          <a:prstGeom prst="line">
            <a:avLst/>
          </a:prstGeom>
          <a:ln w="12700">
            <a:solidFill>
              <a:srgbClr val="373B46"/>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F8A55E2F-D66A-4BF3-96EC-97D1C251CB47}"/>
              </a:ext>
            </a:extLst>
          </p:cNvPr>
          <p:cNvPicPr>
            <a:picLocks noChangeAspect="1"/>
          </p:cNvPicPr>
          <p:nvPr userDrawn="1"/>
        </p:nvPicPr>
        <p:blipFill>
          <a:blip r:embed="rId2"/>
          <a:stretch>
            <a:fillRect/>
          </a:stretch>
        </p:blipFill>
        <p:spPr>
          <a:xfrm>
            <a:off x="12263" y="1692740"/>
            <a:ext cx="5931922" cy="5163760"/>
          </a:xfrm>
          <a:prstGeom prst="rect">
            <a:avLst/>
          </a:prstGeom>
        </p:spPr>
      </p:pic>
      <p:pic>
        <p:nvPicPr>
          <p:cNvPr id="8" name="Grafik 7">
            <a:extLst>
              <a:ext uri="{FF2B5EF4-FFF2-40B4-BE49-F238E27FC236}">
                <a16:creationId xmlns:a16="http://schemas.microsoft.com/office/drawing/2014/main" id="{5DC98D9C-5D39-4650-AEBC-2D36422FAFA2}"/>
              </a:ext>
            </a:extLst>
          </p:cNvPr>
          <p:cNvPicPr>
            <a:picLocks noChangeAspect="1"/>
          </p:cNvPicPr>
          <p:nvPr userDrawn="1"/>
        </p:nvPicPr>
        <p:blipFill>
          <a:blip r:embed="rId3"/>
          <a:stretch>
            <a:fillRect/>
          </a:stretch>
        </p:blipFill>
        <p:spPr>
          <a:xfrm>
            <a:off x="3478815" y="1697661"/>
            <a:ext cx="8711939" cy="5169856"/>
          </a:xfrm>
          <a:prstGeom prst="rect">
            <a:avLst/>
          </a:prstGeom>
        </p:spPr>
      </p:pic>
      <p:sp>
        <p:nvSpPr>
          <p:cNvPr id="11" name="Freeform: Shape 12">
            <a:extLst>
              <a:ext uri="{FF2B5EF4-FFF2-40B4-BE49-F238E27FC236}">
                <a16:creationId xmlns:a16="http://schemas.microsoft.com/office/drawing/2014/main" id="{EFB10956-9E0B-44CB-8A95-D8BD25910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5DB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fik 6" descr="Ein Bild, das Flasche enthält.&#10;&#10;Mit hoher Zuverlässigkeit generierte Beschreibung">
            <a:extLst>
              <a:ext uri="{FF2B5EF4-FFF2-40B4-BE49-F238E27FC236}">
                <a16:creationId xmlns:a16="http://schemas.microsoft.com/office/drawing/2014/main" id="{F19E9396-55F0-4567-A28A-093AA8D22D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12636" y="238519"/>
            <a:ext cx="2882083" cy="626540"/>
          </a:xfrm>
          <a:prstGeom prst="rect">
            <a:avLst/>
          </a:prstGeom>
        </p:spPr>
      </p:pic>
    </p:spTree>
    <p:extLst>
      <p:ext uri="{BB962C8B-B14F-4D97-AF65-F5344CB8AC3E}">
        <p14:creationId xmlns:p14="http://schemas.microsoft.com/office/powerpoint/2010/main" val="2882082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838200" y="6356350"/>
            <a:ext cx="2194249" cy="365125"/>
          </a:xfr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A54726-7670-40C9-85B8-BBE359E30901}" type="datetime1">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ußzeilenplatzhalter 3"/>
          <p:cNvSpPr>
            <a:spLocks noGrp="1"/>
          </p:cNvSpPr>
          <p:nvPr>
            <p:ph type="ftr" sz="quarter" idx="11"/>
          </p:nvPr>
        </p:nvSpPr>
        <p:spPr>
          <a:xfrm>
            <a:off x="3116424" y="6356350"/>
            <a:ext cx="5036976" cy="365125"/>
          </a:xfrm>
        </p:spPr>
        <p:txBody>
          <a:bodyPr/>
          <a:lstStyle>
            <a:lvl1pPr>
              <a:defRPr>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Fonds Europe Business Akademie - Aus- und Weiterbildung</a:t>
            </a:r>
          </a:p>
        </p:txBody>
      </p:sp>
      <p:sp>
        <p:nvSpPr>
          <p:cNvPr id="5" name="Foliennummernplatzhalt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DD7FB7-B1EA-4D71-995F-AB3FFD700D31}"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10" name="Gerader Verbinder 9"/>
          <p:cNvCxnSpPr>
            <a:cxnSpLocks/>
          </p:cNvCxnSpPr>
          <p:nvPr userDrawn="1"/>
        </p:nvCxnSpPr>
        <p:spPr>
          <a:xfrm>
            <a:off x="0" y="865059"/>
            <a:ext cx="6300592" cy="0"/>
          </a:xfrm>
          <a:prstGeom prst="line">
            <a:avLst/>
          </a:prstGeom>
          <a:ln w="12700">
            <a:solidFill>
              <a:srgbClr val="373B46"/>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F8A55E2F-D66A-4BF3-96EC-97D1C251CB47}"/>
              </a:ext>
            </a:extLst>
          </p:cNvPr>
          <p:cNvPicPr>
            <a:picLocks noChangeAspect="1"/>
          </p:cNvPicPr>
          <p:nvPr userDrawn="1"/>
        </p:nvPicPr>
        <p:blipFill>
          <a:blip r:embed="rId2"/>
          <a:stretch>
            <a:fillRect/>
          </a:stretch>
        </p:blipFill>
        <p:spPr>
          <a:xfrm>
            <a:off x="12263" y="1692740"/>
            <a:ext cx="5931922" cy="5163760"/>
          </a:xfrm>
          <a:prstGeom prst="rect">
            <a:avLst/>
          </a:prstGeom>
        </p:spPr>
      </p:pic>
      <p:pic>
        <p:nvPicPr>
          <p:cNvPr id="8" name="Grafik 7">
            <a:extLst>
              <a:ext uri="{FF2B5EF4-FFF2-40B4-BE49-F238E27FC236}">
                <a16:creationId xmlns:a16="http://schemas.microsoft.com/office/drawing/2014/main" id="{5DC98D9C-5D39-4650-AEBC-2D36422FAFA2}"/>
              </a:ext>
            </a:extLst>
          </p:cNvPr>
          <p:cNvPicPr>
            <a:picLocks noChangeAspect="1"/>
          </p:cNvPicPr>
          <p:nvPr userDrawn="1"/>
        </p:nvPicPr>
        <p:blipFill>
          <a:blip r:embed="rId3"/>
          <a:stretch>
            <a:fillRect/>
          </a:stretch>
        </p:blipFill>
        <p:spPr>
          <a:xfrm>
            <a:off x="3478815" y="1697661"/>
            <a:ext cx="8711939" cy="5169856"/>
          </a:xfrm>
          <a:prstGeom prst="rect">
            <a:avLst/>
          </a:prstGeom>
        </p:spPr>
      </p:pic>
      <p:sp>
        <p:nvSpPr>
          <p:cNvPr id="11" name="Freeform: Shape 12">
            <a:extLst>
              <a:ext uri="{FF2B5EF4-FFF2-40B4-BE49-F238E27FC236}">
                <a16:creationId xmlns:a16="http://schemas.microsoft.com/office/drawing/2014/main" id="{EFB10956-9E0B-44CB-8A95-D8BD25910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gradFill>
            <a:gsLst>
              <a:gs pos="46000">
                <a:srgbClr val="00D25F"/>
              </a:gs>
              <a:gs pos="100000">
                <a:srgbClr val="3333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fik 6" descr="Ein Bild, das Flasche enthält.&#10;&#10;Mit hoher Zuverlässigkeit generierte Beschreibung">
            <a:extLst>
              <a:ext uri="{FF2B5EF4-FFF2-40B4-BE49-F238E27FC236}">
                <a16:creationId xmlns:a16="http://schemas.microsoft.com/office/drawing/2014/main" id="{F19E9396-55F0-4567-A28A-093AA8D22D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12636" y="238519"/>
            <a:ext cx="2882083" cy="626540"/>
          </a:xfrm>
          <a:prstGeom prst="rect">
            <a:avLst/>
          </a:prstGeom>
        </p:spPr>
      </p:pic>
      <p:sp>
        <p:nvSpPr>
          <p:cNvPr id="12" name="Titel 1">
            <a:extLst>
              <a:ext uri="{FF2B5EF4-FFF2-40B4-BE49-F238E27FC236}">
                <a16:creationId xmlns:a16="http://schemas.microsoft.com/office/drawing/2014/main" id="{22379694-016E-4387-B577-A25BD8EF996E}"/>
              </a:ext>
            </a:extLst>
          </p:cNvPr>
          <p:cNvSpPr>
            <a:spLocks noGrp="1"/>
          </p:cNvSpPr>
          <p:nvPr>
            <p:ph type="title"/>
          </p:nvPr>
        </p:nvSpPr>
        <p:spPr>
          <a:xfrm>
            <a:off x="164988" y="136525"/>
            <a:ext cx="6208380" cy="619125"/>
          </a:xfrm>
          <a:prstGeom prst="rect">
            <a:avLst/>
          </a:prstGeom>
        </p:spPr>
        <p:txBody>
          <a:bodyPr>
            <a:noAutofit/>
          </a:bodyPr>
          <a:lstStyle>
            <a:lvl1pPr>
              <a:defRPr sz="2200" b="1">
                <a:latin typeface="Arial Black" panose="020B0A040201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2167198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2268C8-246B-4202-BD90-E32DAF063FCD}"/>
              </a:ext>
            </a:extLst>
          </p:cNvPr>
          <p:cNvSpPr>
            <a:spLocks noGrp="1"/>
          </p:cNvSpPr>
          <p:nvPr>
            <p:ph type="ctrTitle"/>
          </p:nvPr>
        </p:nvSpPr>
        <p:spPr>
          <a:xfrm>
            <a:off x="1524000" y="1122363"/>
            <a:ext cx="9144000" cy="2387600"/>
          </a:xfrm>
        </p:spPr>
        <p:txBody>
          <a:bodyPr anchor="b"/>
          <a:lstStyle>
            <a:lvl1pPr algn="ctr">
              <a:defRPr sz="6000"/>
            </a:lvl1pPr>
          </a:lstStyle>
          <a:p>
            <a:r>
              <a:rPr lang="de-DE" dirty="0"/>
              <a:t>Mastertitelformat bearbeiten</a:t>
            </a:r>
          </a:p>
        </p:txBody>
      </p:sp>
      <p:sp>
        <p:nvSpPr>
          <p:cNvPr id="3" name="Untertitel 2">
            <a:extLst>
              <a:ext uri="{FF2B5EF4-FFF2-40B4-BE49-F238E27FC236}">
                <a16:creationId xmlns:a16="http://schemas.microsoft.com/office/drawing/2014/main" id="{4396A64B-396C-480E-A4BA-DF0E4841FD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27E9686A-B6A9-474E-BFE5-4B333AA23F4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FC653-1D64-4F16-A791-338CED87D41C}" type="datetimeFigureOut">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ußzeilenplatzhalter 4">
            <a:extLst>
              <a:ext uri="{FF2B5EF4-FFF2-40B4-BE49-F238E27FC236}">
                <a16:creationId xmlns:a16="http://schemas.microsoft.com/office/drawing/2014/main" id="{88B8A710-DE7F-4DC3-8787-DEF881ADB84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liennummernplatzhalter 5">
            <a:extLst>
              <a:ext uri="{FF2B5EF4-FFF2-40B4-BE49-F238E27FC236}">
                <a16:creationId xmlns:a16="http://schemas.microsoft.com/office/drawing/2014/main" id="{12098A71-E8E4-4DBC-9133-55A8826BEE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FBDA3-F407-4AB1-B3F4-B05622305956}"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601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74120" y="330091"/>
            <a:ext cx="7479280" cy="443396"/>
          </a:xfrm>
          <a:prstGeom prst="rect">
            <a:avLst/>
          </a:prstGeom>
        </p:spPr>
        <p:txBody>
          <a:bodyPr>
            <a:noAutofit/>
          </a:bodyPr>
          <a:lstStyle>
            <a:lvl1pPr>
              <a:defRPr sz="2200" b="1">
                <a:solidFill>
                  <a:srgbClr val="373B46"/>
                </a:solidFill>
                <a:latin typeface="Arial Black" panose="020B0A04020102020204" pitchFamily="34" charset="0"/>
              </a:defRPr>
            </a:lvl1pPr>
          </a:lstStyle>
          <a:p>
            <a:r>
              <a:rPr lang="de-DE" altLang="de-DE" dirty="0">
                <a:solidFill>
                  <a:srgbClr val="003366"/>
                </a:solidFill>
              </a:rPr>
              <a:t>Disclaimer</a:t>
            </a:r>
            <a:endParaRPr lang="de-DE" dirty="0"/>
          </a:p>
        </p:txBody>
      </p:sp>
      <p:sp>
        <p:nvSpPr>
          <p:cNvPr id="3" name="Datumsplatzhalter 2"/>
          <p:cNvSpPr>
            <a:spLocks noGrp="1"/>
          </p:cNvSpPr>
          <p:nvPr>
            <p:ph type="dt" sz="half" idx="10"/>
          </p:nvPr>
        </p:nvSpPr>
        <p:spPr>
          <a:xfrm>
            <a:off x="838200" y="6356350"/>
            <a:ext cx="2194249" cy="365125"/>
          </a:xfr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A54726-7670-40C9-85B8-BBE359E30901}" type="datetime1">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ußzeilenplatzhalter 3"/>
          <p:cNvSpPr>
            <a:spLocks noGrp="1"/>
          </p:cNvSpPr>
          <p:nvPr>
            <p:ph type="ftr" sz="quarter" idx="11"/>
          </p:nvPr>
        </p:nvSpPr>
        <p:spPr>
          <a:xfrm>
            <a:off x="3116424" y="6356350"/>
            <a:ext cx="5036976" cy="365125"/>
          </a:xfrm>
        </p:spPr>
        <p:txBody>
          <a:bodyPr/>
          <a:lstStyle>
            <a:lvl1pPr>
              <a:defRPr>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Fonds Europe Business Akademie - Aus- und Weiterbildung</a:t>
            </a:r>
          </a:p>
        </p:txBody>
      </p:sp>
      <p:sp>
        <p:nvSpPr>
          <p:cNvPr id="5" name="Foliennummernplatzhalt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DD7FB7-B1EA-4D71-995F-AB3FFD700D31}"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10" name="Gerader Verbinder 9"/>
          <p:cNvCxnSpPr/>
          <p:nvPr userDrawn="1"/>
        </p:nvCxnSpPr>
        <p:spPr>
          <a:xfrm>
            <a:off x="674120" y="890288"/>
            <a:ext cx="10718180" cy="0"/>
          </a:xfrm>
          <a:prstGeom prst="line">
            <a:avLst/>
          </a:prstGeom>
          <a:ln w="12700">
            <a:solidFill>
              <a:srgbClr val="373B46"/>
            </a:solidFill>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0A9F9D8B-3E1F-4CDC-9B8D-769FEAED9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0217" y="238174"/>
            <a:ext cx="2885258" cy="627230"/>
          </a:xfrm>
          <a:prstGeom prst="rect">
            <a:avLst/>
          </a:prstGeom>
        </p:spPr>
      </p:pic>
      <p:sp>
        <p:nvSpPr>
          <p:cNvPr id="8" name="Textfeld 7">
            <a:extLst>
              <a:ext uri="{FF2B5EF4-FFF2-40B4-BE49-F238E27FC236}">
                <a16:creationId xmlns:a16="http://schemas.microsoft.com/office/drawing/2014/main" id="{AD0454FE-E031-48CD-A4F4-0B98E0DEFCB9}"/>
              </a:ext>
            </a:extLst>
          </p:cNvPr>
          <p:cNvSpPr txBox="1"/>
          <p:nvPr userDrawn="1"/>
        </p:nvSpPr>
        <p:spPr>
          <a:xfrm>
            <a:off x="1127760" y="1645920"/>
            <a:ext cx="977392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altLang="de-DE" sz="1800" b="0" i="0" u="none" strike="noStrike" kern="1200" cap="none" spc="0" normalizeH="0" baseline="0" noProof="0" dirty="0">
                <a:ln>
                  <a:noFill/>
                </a:ln>
                <a:solidFill>
                  <a:srgbClr val="373B46"/>
                </a:solidFill>
                <a:effectLst/>
                <a:uLnTx/>
                <a:uFillTx/>
                <a:latin typeface="Arial" panose="020B0604020202020204" pitchFamily="34" charset="0"/>
                <a:ea typeface="+mn-ea"/>
                <a:cs typeface="Arial" panose="020B0604020202020204" pitchFamily="34" charset="0"/>
              </a:rPr>
              <a:t>Alle o. g. Angaben/Vorschläge sind nach bestem Wissen und Gewissen erstellt. Sie erheben keinen Anspruch auf Vollständigkeit und Richtigkeit. Die Angaben beruhen auf Quellen, die wir für zuverlässig erachten. Sämtliche zu Grunde gelegten Annahmen unterliegen permanenten Veränderungen und können sich daher zukünftig als nicht richtig erweisen.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DE" altLang="de-DE" sz="1800" b="0" i="0" u="none" strike="noStrike" kern="1200" cap="none" spc="0" normalizeH="0" baseline="0" noProof="0" dirty="0">
              <a:ln>
                <a:noFill/>
              </a:ln>
              <a:solidFill>
                <a:srgbClr val="373B4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altLang="de-DE" sz="1800" b="0" i="0" u="none" strike="noStrike" kern="1200" cap="none" spc="0" normalizeH="0" baseline="0" noProof="0" dirty="0">
                <a:ln>
                  <a:noFill/>
                </a:ln>
                <a:solidFill>
                  <a:srgbClr val="373B46"/>
                </a:solidFill>
                <a:effectLst/>
                <a:uLnTx/>
                <a:uFillTx/>
                <a:latin typeface="Arial" panose="020B0604020202020204" pitchFamily="34" charset="0"/>
                <a:ea typeface="+mn-ea"/>
                <a:cs typeface="Arial" panose="020B0604020202020204" pitchFamily="34" charset="0"/>
              </a:rPr>
              <a:t>Wir übernehmen daher keine Haftung für unmittelbare oder mittelbare Schäden, die in Folge der Verwendung einzelner Aussagen entstehen. Wertentwicklungen der Vergangenheit sowie </a:t>
            </a:r>
            <a:r>
              <a:rPr kumimoji="0" lang="de-DE" altLang="de-DE" sz="1800" b="0" i="0" u="none" strike="noStrike" kern="1200" cap="none" spc="0" normalizeH="0" baseline="0" noProof="0" dirty="0" err="1">
                <a:ln>
                  <a:noFill/>
                </a:ln>
                <a:solidFill>
                  <a:srgbClr val="373B46"/>
                </a:solidFill>
                <a:effectLst/>
                <a:uLnTx/>
                <a:uFillTx/>
                <a:latin typeface="Arial" panose="020B0604020202020204" pitchFamily="34" charset="0"/>
                <a:ea typeface="+mn-ea"/>
                <a:cs typeface="Arial" panose="020B0604020202020204" pitchFamily="34" charset="0"/>
              </a:rPr>
              <a:t>Backtestings</a:t>
            </a:r>
            <a:r>
              <a:rPr kumimoji="0" lang="de-DE" altLang="de-DE" sz="1800" b="0" i="0" u="none" strike="noStrike" kern="1200" cap="none" spc="0" normalizeH="0" baseline="0" noProof="0" dirty="0">
                <a:ln>
                  <a:noFill/>
                </a:ln>
                <a:solidFill>
                  <a:srgbClr val="373B46"/>
                </a:solidFill>
                <a:effectLst/>
                <a:uLnTx/>
                <a:uFillTx/>
                <a:latin typeface="Arial" panose="020B0604020202020204" pitchFamily="34" charset="0"/>
                <a:ea typeface="+mn-ea"/>
                <a:cs typeface="Arial" panose="020B0604020202020204" pitchFamily="34" charset="0"/>
              </a:rPr>
              <a:t> erlauben keine Prognosen für die Zukunft.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DE" altLang="de-DE" sz="1800" b="0" i="0" u="none" strike="noStrike" kern="1200" cap="none" spc="0" normalizeH="0" baseline="0" noProof="0" dirty="0">
              <a:ln>
                <a:noFill/>
              </a:ln>
              <a:solidFill>
                <a:srgbClr val="373B4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altLang="de-DE" sz="1800" b="0" i="0" u="none" strike="noStrike" kern="1200" cap="none" spc="0" normalizeH="0" baseline="0" noProof="0" dirty="0">
                <a:ln>
                  <a:noFill/>
                </a:ln>
                <a:solidFill>
                  <a:srgbClr val="373B46"/>
                </a:solidFill>
                <a:effectLst/>
                <a:uLnTx/>
                <a:uFillTx/>
                <a:latin typeface="Arial" panose="020B0604020202020204" pitchFamily="34" charset="0"/>
                <a:ea typeface="+mn-ea"/>
                <a:cs typeface="Arial" panose="020B0604020202020204" pitchFamily="34" charset="0"/>
              </a:rPr>
              <a:t>Eventuelle Angaben zur steuerlichen Behandlung, insbesondere zur steuerlichen Behandlung der Kapitalerträge, werden auf Grundlage der zurzeit gültigen gesetzlichen Vorschriften erteilt. Gesetzesänderungen können zu einer anderen Beurteilung in der Zukunft führen. Eine Anerkennung von steuerlichen Konzeptionen garantieren wir nicht. Bitte kontaktieren Sie hinsichtlich Einzelheiten bzw. detaillierten steuerlichen Angaben und/oder Fragen Ihren Steuerberater. </a:t>
            </a:r>
          </a:p>
        </p:txBody>
      </p:sp>
    </p:spTree>
    <p:extLst>
      <p:ext uri="{BB962C8B-B14F-4D97-AF65-F5344CB8AC3E}">
        <p14:creationId xmlns:p14="http://schemas.microsoft.com/office/powerpoint/2010/main" val="1125865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105C6F-BF9B-42BF-86C7-DE629107FBF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9731B3F-5EF4-4E90-BEA4-974E80CFBEC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453C622-943A-412A-8B37-CC4E116780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FC653-1D64-4F16-A791-338CED87D41C}" type="datetimeFigureOut">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ußzeilenplatzhalter 4">
            <a:extLst>
              <a:ext uri="{FF2B5EF4-FFF2-40B4-BE49-F238E27FC236}">
                <a16:creationId xmlns:a16="http://schemas.microsoft.com/office/drawing/2014/main" id="{F79B1FB0-52D6-476C-9EC7-76A4556018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a:extLst>
              <a:ext uri="{FF2B5EF4-FFF2-40B4-BE49-F238E27FC236}">
                <a16:creationId xmlns:a16="http://schemas.microsoft.com/office/drawing/2014/main" id="{5120AFAE-C2E7-4553-8750-0402A5FAF6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FBDA3-F407-4AB1-B3F4-B05622305956}"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7800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B7EC30-E155-41E8-B4DF-98AA40229D0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9B5564B-8CDA-46EC-B21E-69348266C2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3C77B44-7C62-4A38-82D6-44A4F1582E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FC653-1D64-4F16-A791-338CED87D41C}" type="datetimeFigureOut">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ußzeilenplatzhalter 4">
            <a:extLst>
              <a:ext uri="{FF2B5EF4-FFF2-40B4-BE49-F238E27FC236}">
                <a16:creationId xmlns:a16="http://schemas.microsoft.com/office/drawing/2014/main" id="{BAFD14BA-FA4F-4453-9C63-8703885956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a:extLst>
              <a:ext uri="{FF2B5EF4-FFF2-40B4-BE49-F238E27FC236}">
                <a16:creationId xmlns:a16="http://schemas.microsoft.com/office/drawing/2014/main" id="{00ECACB6-C10E-4244-B4FF-D97E7B59F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FBDA3-F407-4AB1-B3F4-B05622305956}"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803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838200" y="6356350"/>
            <a:ext cx="2194249" cy="365125"/>
          </a:xfr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A54726-7670-40C9-85B8-BBE359E30901}" type="datetime1">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ußzeilenplatzhalter 3"/>
          <p:cNvSpPr>
            <a:spLocks noGrp="1"/>
          </p:cNvSpPr>
          <p:nvPr>
            <p:ph type="ftr" sz="quarter" idx="11"/>
          </p:nvPr>
        </p:nvSpPr>
        <p:spPr>
          <a:xfrm>
            <a:off x="3116424" y="6356350"/>
            <a:ext cx="5036976" cy="365125"/>
          </a:xfrm>
        </p:spPr>
        <p:txBody>
          <a:bodyPr/>
          <a:lstStyle>
            <a:lvl1pPr>
              <a:defRPr>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Fonds Europe Business Akademie - Aus- und Weiterbildung</a:t>
            </a:r>
          </a:p>
        </p:txBody>
      </p:sp>
      <p:sp>
        <p:nvSpPr>
          <p:cNvPr id="5" name="Foliennummernplatzhalt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DD7FB7-B1EA-4D71-995F-AB3FFD700D31}"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6" name="Grafik 5">
            <a:extLst>
              <a:ext uri="{FF2B5EF4-FFF2-40B4-BE49-F238E27FC236}">
                <a16:creationId xmlns:a16="http://schemas.microsoft.com/office/drawing/2014/main" id="{F8A55E2F-D66A-4BF3-96EC-97D1C251CB47}"/>
              </a:ext>
            </a:extLst>
          </p:cNvPr>
          <p:cNvPicPr>
            <a:picLocks noChangeAspect="1"/>
          </p:cNvPicPr>
          <p:nvPr userDrawn="1"/>
        </p:nvPicPr>
        <p:blipFill>
          <a:blip r:embed="rId2"/>
          <a:stretch>
            <a:fillRect/>
          </a:stretch>
        </p:blipFill>
        <p:spPr>
          <a:xfrm>
            <a:off x="12263" y="1692740"/>
            <a:ext cx="5931922" cy="5163760"/>
          </a:xfrm>
          <a:prstGeom prst="rect">
            <a:avLst/>
          </a:prstGeom>
        </p:spPr>
      </p:pic>
      <p:pic>
        <p:nvPicPr>
          <p:cNvPr id="8" name="Grafik 7">
            <a:extLst>
              <a:ext uri="{FF2B5EF4-FFF2-40B4-BE49-F238E27FC236}">
                <a16:creationId xmlns:a16="http://schemas.microsoft.com/office/drawing/2014/main" id="{5DC98D9C-5D39-4650-AEBC-2D36422FAFA2}"/>
              </a:ext>
            </a:extLst>
          </p:cNvPr>
          <p:cNvPicPr>
            <a:picLocks noChangeAspect="1"/>
          </p:cNvPicPr>
          <p:nvPr userDrawn="1"/>
        </p:nvPicPr>
        <p:blipFill>
          <a:blip r:embed="rId3"/>
          <a:stretch>
            <a:fillRect/>
          </a:stretch>
        </p:blipFill>
        <p:spPr>
          <a:xfrm>
            <a:off x="3478815" y="1697661"/>
            <a:ext cx="8711939" cy="5169856"/>
          </a:xfrm>
          <a:prstGeom prst="rect">
            <a:avLst/>
          </a:prstGeom>
        </p:spPr>
      </p:pic>
      <p:sp>
        <p:nvSpPr>
          <p:cNvPr id="11" name="Freeform: Shape 12">
            <a:extLst>
              <a:ext uri="{FF2B5EF4-FFF2-40B4-BE49-F238E27FC236}">
                <a16:creationId xmlns:a16="http://schemas.microsoft.com/office/drawing/2014/main" id="{EFB10956-9E0B-44CB-8A95-D8BD25910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itel 1">
            <a:extLst>
              <a:ext uri="{FF2B5EF4-FFF2-40B4-BE49-F238E27FC236}">
                <a16:creationId xmlns:a16="http://schemas.microsoft.com/office/drawing/2014/main" id="{CCB43979-D995-45E8-BE45-C490A835199B}"/>
              </a:ext>
            </a:extLst>
          </p:cNvPr>
          <p:cNvSpPr>
            <a:spLocks noGrp="1"/>
          </p:cNvSpPr>
          <p:nvPr>
            <p:ph type="title"/>
          </p:nvPr>
        </p:nvSpPr>
        <p:spPr>
          <a:xfrm>
            <a:off x="223839" y="304289"/>
            <a:ext cx="6208380" cy="928687"/>
          </a:xfrm>
          <a:prstGeom prst="rect">
            <a:avLst/>
          </a:prstGeom>
        </p:spPr>
        <p:txBody>
          <a:bodyPr>
            <a:noAutofit/>
          </a:bodyPr>
          <a:lstStyle>
            <a:lvl1pPr>
              <a:defRPr sz="2800" b="1">
                <a:latin typeface="Arial Black" panose="020B0A04020102020204" pitchFamily="34" charset="0"/>
              </a:defRPr>
            </a:lvl1pPr>
          </a:lstStyle>
          <a:p>
            <a:r>
              <a:rPr lang="de-DE" dirty="0"/>
              <a:t>Titelmasterformat durch Klicken bearbeiten</a:t>
            </a:r>
          </a:p>
        </p:txBody>
      </p:sp>
      <p:pic>
        <p:nvPicPr>
          <p:cNvPr id="13" name="Grafik 12">
            <a:extLst>
              <a:ext uri="{FF2B5EF4-FFF2-40B4-BE49-F238E27FC236}">
                <a16:creationId xmlns:a16="http://schemas.microsoft.com/office/drawing/2014/main" id="{28A4383B-4A25-440F-8E6E-EAEA965703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48472" y="304289"/>
            <a:ext cx="3619689" cy="786889"/>
          </a:xfrm>
          <a:prstGeom prst="rect">
            <a:avLst/>
          </a:prstGeom>
        </p:spPr>
      </p:pic>
    </p:spTree>
    <p:extLst>
      <p:ext uri="{BB962C8B-B14F-4D97-AF65-F5344CB8AC3E}">
        <p14:creationId xmlns:p14="http://schemas.microsoft.com/office/powerpoint/2010/main" val="386008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8C3DF-6D05-4D04-BFF6-57108AFBE83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CB93B0A-BC36-4499-ACAD-D64F7207F2F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9E6F76D-C564-4D9B-9E0C-54E8E20F29F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A32CC60-F229-46E4-A1E2-B89FD0A0D7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FC653-1D64-4F16-A791-338CED87D41C}" type="datetimeFigureOut">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ußzeilenplatzhalter 5">
            <a:extLst>
              <a:ext uri="{FF2B5EF4-FFF2-40B4-BE49-F238E27FC236}">
                <a16:creationId xmlns:a16="http://schemas.microsoft.com/office/drawing/2014/main" id="{66B59A3F-F3B3-4C4C-A34E-F61708F498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liennummernplatzhalter 6">
            <a:extLst>
              <a:ext uri="{FF2B5EF4-FFF2-40B4-BE49-F238E27FC236}">
                <a16:creationId xmlns:a16="http://schemas.microsoft.com/office/drawing/2014/main" id="{F382913B-DF64-4F51-B1D9-2DF547AE35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FBDA3-F407-4AB1-B3F4-B05622305956}"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65182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B92B4-3A77-4414-A278-31D570CA7EF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437B2F8-7D70-4A8E-82C2-3B7DB57942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EB6B7DC-B5DE-4812-9D8D-1E34759CB7E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9109ADE-5D27-4C60-98EF-23BA958E83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9B4798D-FD39-4C7D-95B0-4B04C0B18AF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08B2B25-9A93-4F2C-AA94-2662508FE5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FC653-1D64-4F16-A791-338CED87D41C}" type="datetimeFigureOut">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8" name="Fußzeilenplatzhalter 7">
            <a:extLst>
              <a:ext uri="{FF2B5EF4-FFF2-40B4-BE49-F238E27FC236}">
                <a16:creationId xmlns:a16="http://schemas.microsoft.com/office/drawing/2014/main" id="{A6A30117-ADE1-424F-9B9D-D71CA7DB4C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Foliennummernplatzhalter 8">
            <a:extLst>
              <a:ext uri="{FF2B5EF4-FFF2-40B4-BE49-F238E27FC236}">
                <a16:creationId xmlns:a16="http://schemas.microsoft.com/office/drawing/2014/main" id="{806C1BDF-BCE4-4C50-8615-11433B93E4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FBDA3-F407-4AB1-B3F4-B05622305956}"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10730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91FD52-4A42-4A36-AC79-BBFF4330258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F1FE3C3-53BB-4B05-B1BD-E6FF3017B65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FC653-1D64-4F16-A791-338CED87D41C}" type="datetimeFigureOut">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ußzeilenplatzhalter 3">
            <a:extLst>
              <a:ext uri="{FF2B5EF4-FFF2-40B4-BE49-F238E27FC236}">
                <a16:creationId xmlns:a16="http://schemas.microsoft.com/office/drawing/2014/main" id="{98625A9D-6AE6-480E-9E65-AA36AD1B17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Fonds Europe Business Akademie - Aus- und Weiterbildung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liennummernplatzhalter 4">
            <a:extLst>
              <a:ext uri="{FF2B5EF4-FFF2-40B4-BE49-F238E27FC236}">
                <a16:creationId xmlns:a16="http://schemas.microsoft.com/office/drawing/2014/main" id="{A584C3A6-B904-475C-BA58-D6598B4310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FBDA3-F407-4AB1-B3F4-B05622305956}"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2170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FC754FD-FA67-4322-A2F9-CD3A0F5F73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FC653-1D64-4F16-A791-338CED87D41C}" type="datetimeFigureOut">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ußzeilenplatzhalter 2">
            <a:extLst>
              <a:ext uri="{FF2B5EF4-FFF2-40B4-BE49-F238E27FC236}">
                <a16:creationId xmlns:a16="http://schemas.microsoft.com/office/drawing/2014/main" id="{9CAFAF1C-0ECD-4F4E-B96D-4682DCBFD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liennummernplatzhalter 3">
            <a:extLst>
              <a:ext uri="{FF2B5EF4-FFF2-40B4-BE49-F238E27FC236}">
                <a16:creationId xmlns:a16="http://schemas.microsoft.com/office/drawing/2014/main" id="{DFE32BF6-86EB-4A40-BA8C-663422C20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FBDA3-F407-4AB1-B3F4-B05622305956}"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1670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C8676-CE7C-4D9D-9B1B-D5673D28A04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EFDED1A-3E29-460A-86E1-B1E89EF664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B24EDA3-7CCD-4F4F-895B-436005A73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1FA563C-3F44-4C6C-B7D5-08C693BCF0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FC653-1D64-4F16-A791-338CED87D41C}" type="datetimeFigureOut">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ußzeilenplatzhalter 5">
            <a:extLst>
              <a:ext uri="{FF2B5EF4-FFF2-40B4-BE49-F238E27FC236}">
                <a16:creationId xmlns:a16="http://schemas.microsoft.com/office/drawing/2014/main" id="{AF372F15-9BDE-4385-B8E5-C5BC122EF1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liennummernplatzhalter 6">
            <a:extLst>
              <a:ext uri="{FF2B5EF4-FFF2-40B4-BE49-F238E27FC236}">
                <a16:creationId xmlns:a16="http://schemas.microsoft.com/office/drawing/2014/main" id="{DFE98B33-6661-466E-8D5C-C65D992F7D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FBDA3-F407-4AB1-B3F4-B05622305956}"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3994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6B1C6-973B-478D-B254-03796A28A8F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8A6136B-C24E-4D66-B3B5-CE516DE3DC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25ACDF1-670D-4516-AF74-725727A252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BF501C3-881D-4863-9779-35F16D9108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FC653-1D64-4F16-A791-338CED87D41C}" type="datetimeFigureOut">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Fußzeilenplatzhalter 5">
            <a:extLst>
              <a:ext uri="{FF2B5EF4-FFF2-40B4-BE49-F238E27FC236}">
                <a16:creationId xmlns:a16="http://schemas.microsoft.com/office/drawing/2014/main" id="{EE214BBD-4F43-4CC8-814C-D398275EE5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liennummernplatzhalter 6">
            <a:extLst>
              <a:ext uri="{FF2B5EF4-FFF2-40B4-BE49-F238E27FC236}">
                <a16:creationId xmlns:a16="http://schemas.microsoft.com/office/drawing/2014/main" id="{ED9E521D-1EC7-4A62-A8FC-8F8C3EBCB4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FBDA3-F407-4AB1-B3F4-B05622305956}"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24524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739B2F-41D3-4A1C-B7D8-B1CF7756FE3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A37BD12-BB5D-492B-AF13-6FC3B600722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2115A6A-21B6-4AE3-B2D9-E9CA53150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FC653-1D64-4F16-A791-338CED87D41C}" type="datetimeFigureOut">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ußzeilenplatzhalter 4">
            <a:extLst>
              <a:ext uri="{FF2B5EF4-FFF2-40B4-BE49-F238E27FC236}">
                <a16:creationId xmlns:a16="http://schemas.microsoft.com/office/drawing/2014/main" id="{55FC0393-0B35-4E1B-9E1C-2F8213F4E5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a:extLst>
              <a:ext uri="{FF2B5EF4-FFF2-40B4-BE49-F238E27FC236}">
                <a16:creationId xmlns:a16="http://schemas.microsoft.com/office/drawing/2014/main" id="{FC6CDE87-0E17-4344-8BFF-6DF19A86B5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FBDA3-F407-4AB1-B3F4-B05622305956}"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83944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1056259-D766-4D10-A672-FF88AC91D4D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F035665-884C-4BB5-9C3E-E520DCCC62C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78824B8-D448-4FCE-A0C5-427FB9C697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FC653-1D64-4F16-A791-338CED87D41C}" type="datetimeFigureOut">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ußzeilenplatzhalter 4">
            <a:extLst>
              <a:ext uri="{FF2B5EF4-FFF2-40B4-BE49-F238E27FC236}">
                <a16:creationId xmlns:a16="http://schemas.microsoft.com/office/drawing/2014/main" id="{30824367-CA94-450F-B720-3B2F32FE96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liennummernplatzhalter 5">
            <a:extLst>
              <a:ext uri="{FF2B5EF4-FFF2-40B4-BE49-F238E27FC236}">
                <a16:creationId xmlns:a16="http://schemas.microsoft.com/office/drawing/2014/main" id="{6D2CD665-10F2-40D3-8997-BFFB9E38F4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FBDA3-F407-4AB1-B3F4-B05622305956}"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876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3_Nur Titel">
    <p:bg>
      <p:bgPr>
        <a:solidFill>
          <a:schemeClr val="bg1">
            <a:alpha val="48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74120" y="330091"/>
            <a:ext cx="7479280" cy="443396"/>
          </a:xfrm>
          <a:prstGeom prst="rect">
            <a:avLst/>
          </a:prstGeom>
        </p:spPr>
        <p:txBody>
          <a:bodyPr>
            <a:noAutofit/>
          </a:bodyPr>
          <a:lstStyle>
            <a:lvl1pPr>
              <a:defRPr sz="2200" b="1">
                <a:latin typeface="Arial Black" panose="020B0A04020102020204" pitchFamily="34" charset="0"/>
              </a:defRPr>
            </a:lvl1pPr>
          </a:lstStyle>
          <a:p>
            <a:r>
              <a:rPr lang="de-DE" dirty="0"/>
              <a:t>Titelmasterformat durch Klicken bearbeiten</a:t>
            </a:r>
          </a:p>
        </p:txBody>
      </p:sp>
      <p:sp>
        <p:nvSpPr>
          <p:cNvPr id="3" name="Datumsplatzhalter 2"/>
          <p:cNvSpPr>
            <a:spLocks noGrp="1"/>
          </p:cNvSpPr>
          <p:nvPr>
            <p:ph type="dt" sz="half" idx="10"/>
          </p:nvPr>
        </p:nvSpPr>
        <p:spPr>
          <a:xfrm>
            <a:off x="838200" y="6356350"/>
            <a:ext cx="2194249" cy="365125"/>
          </a:xfr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A54726-7670-40C9-85B8-BBE359E30901}" type="datetime1">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ußzeilenplatzhalter 3"/>
          <p:cNvSpPr>
            <a:spLocks noGrp="1"/>
          </p:cNvSpPr>
          <p:nvPr>
            <p:ph type="ftr" sz="quarter" idx="11"/>
          </p:nvPr>
        </p:nvSpPr>
        <p:spPr>
          <a:xfrm>
            <a:off x="3116424" y="6356350"/>
            <a:ext cx="5036976" cy="365125"/>
          </a:xfrm>
        </p:spPr>
        <p:txBody>
          <a:bodyPr/>
          <a:lstStyle>
            <a:lvl1pPr>
              <a:defRPr>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Fonds Europe Business Akademie - Aus- und Weiterbildung</a:t>
            </a:r>
          </a:p>
        </p:txBody>
      </p:sp>
      <p:sp>
        <p:nvSpPr>
          <p:cNvPr id="5" name="Foliennummernplatzhalt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DD7FB7-B1EA-4D71-995F-AB3FFD700D31}"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10" name="Gerader Verbinder 9"/>
          <p:cNvCxnSpPr/>
          <p:nvPr userDrawn="1"/>
        </p:nvCxnSpPr>
        <p:spPr>
          <a:xfrm>
            <a:off x="674120" y="890288"/>
            <a:ext cx="10718180" cy="0"/>
          </a:xfrm>
          <a:prstGeom prst="line">
            <a:avLst/>
          </a:prstGeom>
          <a:ln w="12700">
            <a:solidFill>
              <a:srgbClr val="373B46"/>
            </a:solidFill>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0A9F9D8B-3E1F-4CDC-9B8D-769FEAED9E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6095" y="238174"/>
            <a:ext cx="2885258" cy="627230"/>
          </a:xfrm>
          <a:prstGeom prst="rect">
            <a:avLst/>
          </a:prstGeom>
          <a:effectLst>
            <a:glow>
              <a:schemeClr val="bg1"/>
            </a:glow>
          </a:effectLst>
        </p:spPr>
      </p:pic>
    </p:spTree>
    <p:extLst>
      <p:ext uri="{BB962C8B-B14F-4D97-AF65-F5344CB8AC3E}">
        <p14:creationId xmlns:p14="http://schemas.microsoft.com/office/powerpoint/2010/main" val="4061974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3_Nur Titel">
    <p:bg>
      <p:bgPr>
        <a:solidFill>
          <a:srgbClr val="3F3F3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8C5542-FE8D-4256-83C5-D6B210896525}"/>
              </a:ext>
            </a:extLst>
          </p:cNvPr>
          <p:cNvSpPr>
            <a:spLocks noGrp="1"/>
          </p:cNvSpPr>
          <p:nvPr>
            <p:ph type="title" hasCustomPrompt="1"/>
          </p:nvPr>
        </p:nvSpPr>
        <p:spPr>
          <a:xfrm>
            <a:off x="838200" y="503689"/>
            <a:ext cx="10515600" cy="560998"/>
          </a:xfrm>
        </p:spPr>
        <p:txBody>
          <a:bodyPr>
            <a:noAutofit/>
          </a:bodyPr>
          <a:lstStyle>
            <a:lvl1pPr>
              <a:defRPr sz="3600" b="1">
                <a:solidFill>
                  <a:schemeClr val="bg1">
                    <a:lumMod val="50000"/>
                  </a:schemeClr>
                </a:solidFill>
              </a:defRPr>
            </a:lvl1pPr>
          </a:lstStyle>
          <a:p>
            <a:r>
              <a:rPr lang="de-DE" dirty="0"/>
              <a:t>Die Methode der Millionäre</a:t>
            </a:r>
          </a:p>
        </p:txBody>
      </p:sp>
      <p:sp>
        <p:nvSpPr>
          <p:cNvPr id="3" name="Datumsplatzhalter 2">
            <a:extLst>
              <a:ext uri="{FF2B5EF4-FFF2-40B4-BE49-F238E27FC236}">
                <a16:creationId xmlns:a16="http://schemas.microsoft.com/office/drawing/2014/main" id="{830E75CB-0491-40BA-B128-35E16B58608A}"/>
              </a:ext>
            </a:extLst>
          </p:cNvPr>
          <p:cNvSpPr>
            <a:spLocks noGrp="1"/>
          </p:cNvSpPr>
          <p:nvPr>
            <p:ph type="dt" sz="half" idx="10"/>
          </p:nvPr>
        </p:nvSpPr>
        <p:spPr/>
        <p:txBody>
          <a:bodyPr/>
          <a:lstStyle/>
          <a:p>
            <a:fld id="{386FC653-1D64-4F16-A791-338CED87D41C}" type="datetimeFigureOut">
              <a:rPr lang="de-DE" smtClean="0"/>
              <a:t>14.11.2021</a:t>
            </a:fld>
            <a:endParaRPr lang="de-DE"/>
          </a:p>
        </p:txBody>
      </p:sp>
      <p:sp>
        <p:nvSpPr>
          <p:cNvPr id="4" name="Fußzeilenplatzhalter 3">
            <a:extLst>
              <a:ext uri="{FF2B5EF4-FFF2-40B4-BE49-F238E27FC236}">
                <a16:creationId xmlns:a16="http://schemas.microsoft.com/office/drawing/2014/main" id="{701141C1-8088-45E5-93BB-D728E14201D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0B8D000-61F9-495C-B4F3-C88D9755CD1E}"/>
              </a:ext>
            </a:extLst>
          </p:cNvPr>
          <p:cNvSpPr>
            <a:spLocks noGrp="1"/>
          </p:cNvSpPr>
          <p:nvPr>
            <p:ph type="sldNum" sz="quarter" idx="12"/>
          </p:nvPr>
        </p:nvSpPr>
        <p:spPr/>
        <p:txBody>
          <a:bodyPr/>
          <a:lstStyle/>
          <a:p>
            <a:fld id="{E09FBDA3-F407-4AB1-B3F4-B05622305956}" type="slidenum">
              <a:rPr lang="de-DE" smtClean="0"/>
              <a:t>‹Nr.›</a:t>
            </a:fld>
            <a:endParaRPr lang="de-DE"/>
          </a:p>
        </p:txBody>
      </p:sp>
      <p:pic>
        <p:nvPicPr>
          <p:cNvPr id="6" name="Grafik 5">
            <a:extLst>
              <a:ext uri="{FF2B5EF4-FFF2-40B4-BE49-F238E27FC236}">
                <a16:creationId xmlns:a16="http://schemas.microsoft.com/office/drawing/2014/main" id="{EE9B06E1-D831-4A14-BC49-2438C507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346" y="1198686"/>
            <a:ext cx="10515599" cy="5023665"/>
          </a:xfrm>
          <a:prstGeom prst="rect">
            <a:avLst/>
          </a:prstGeom>
          <a:pattFill prst="pct5">
            <a:fgClr>
              <a:srgbClr val="00B0F0"/>
            </a:fgClr>
            <a:bgClr>
              <a:sysClr val="window" lastClr="FFFFFF"/>
            </a:bgClr>
          </a:pattFill>
          <a:effectLst>
            <a:reflection blurRad="977900" stA="45000" endPos="65000" dist="50800" dir="5400000" sy="-100000" algn="bl" rotWithShape="0"/>
          </a:effectLst>
        </p:spPr>
      </p:pic>
      <p:pic>
        <p:nvPicPr>
          <p:cNvPr id="8" name="Grafik 7">
            <a:extLst>
              <a:ext uri="{FF2B5EF4-FFF2-40B4-BE49-F238E27FC236}">
                <a16:creationId xmlns:a16="http://schemas.microsoft.com/office/drawing/2014/main" id="{2E9F16CF-A3DD-4482-8332-42AAF04824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0497" y="486971"/>
            <a:ext cx="2822448" cy="613576"/>
          </a:xfrm>
          <a:prstGeom prst="rect">
            <a:avLst/>
          </a:prstGeom>
        </p:spPr>
      </p:pic>
      <p:pic>
        <p:nvPicPr>
          <p:cNvPr id="9" name="Grafik 8">
            <a:extLst>
              <a:ext uri="{FF2B5EF4-FFF2-40B4-BE49-F238E27FC236}">
                <a16:creationId xmlns:a16="http://schemas.microsoft.com/office/drawing/2014/main" id="{83197A49-892B-49DF-B03F-B8C91E332D7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7074" y="5362625"/>
            <a:ext cx="1701268" cy="369841"/>
          </a:xfrm>
          <a:prstGeom prst="rect">
            <a:avLst/>
          </a:prstGeom>
          <a:effectLst>
            <a:reflection blurRad="6350" stA="50000" endA="300" endPos="90000" dist="50800" dir="5400000" sy="-100000" algn="bl" rotWithShape="0"/>
          </a:effectLst>
        </p:spPr>
      </p:pic>
    </p:spTree>
    <p:extLst>
      <p:ext uri="{BB962C8B-B14F-4D97-AF65-F5344CB8AC3E}">
        <p14:creationId xmlns:p14="http://schemas.microsoft.com/office/powerpoint/2010/main" val="98589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solidFill>
          <a:srgbClr val="3F3F3F"/>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E322F8F-93D6-400D-AB47-D0B6E6E5B961}"/>
              </a:ext>
            </a:extLst>
          </p:cNvPr>
          <p:cNvPicPr>
            <a:picLocks noChangeAspect="1"/>
          </p:cNvPicPr>
          <p:nvPr userDrawn="1"/>
        </p:nvPicPr>
        <p:blipFill>
          <a:blip r:embed="rId2"/>
          <a:stretch>
            <a:fillRect/>
          </a:stretch>
        </p:blipFill>
        <p:spPr>
          <a:xfrm>
            <a:off x="3423623" y="1027906"/>
            <a:ext cx="6159507" cy="6159507"/>
          </a:xfrm>
          <a:prstGeom prst="rect">
            <a:avLst/>
          </a:prstGeom>
        </p:spPr>
      </p:pic>
      <p:sp>
        <p:nvSpPr>
          <p:cNvPr id="2" name="Titel 1">
            <a:extLst>
              <a:ext uri="{FF2B5EF4-FFF2-40B4-BE49-F238E27FC236}">
                <a16:creationId xmlns:a16="http://schemas.microsoft.com/office/drawing/2014/main" id="{EB25BF7F-ED79-4B29-8E84-04D38805B2B3}"/>
              </a:ext>
            </a:extLst>
          </p:cNvPr>
          <p:cNvSpPr>
            <a:spLocks noGrp="1"/>
          </p:cNvSpPr>
          <p:nvPr>
            <p:ph type="title"/>
          </p:nvPr>
        </p:nvSpPr>
        <p:spPr/>
        <p:txBody>
          <a:bodyPr/>
          <a:lstStyle>
            <a:lvl1pPr>
              <a:defRPr>
                <a:solidFill>
                  <a:schemeClr val="bg1"/>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FBAD4243-59D9-4A5A-B1D1-0681E14422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FC653-1D64-4F16-A791-338CED87D41C}" type="datetimeFigureOut">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ußzeilenplatzhalter 3">
            <a:extLst>
              <a:ext uri="{FF2B5EF4-FFF2-40B4-BE49-F238E27FC236}">
                <a16:creationId xmlns:a16="http://schemas.microsoft.com/office/drawing/2014/main" id="{D30BA3F3-B582-4100-8B25-50224DB452B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liennummernplatzhalter 4">
            <a:extLst>
              <a:ext uri="{FF2B5EF4-FFF2-40B4-BE49-F238E27FC236}">
                <a16:creationId xmlns:a16="http://schemas.microsoft.com/office/drawing/2014/main" id="{231FD5EF-9AA8-4145-A9D5-5E5F568E74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FBDA3-F407-4AB1-B3F4-B05622305956}"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871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E204F-842A-48E1-A02C-922FE849308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A369D3C-FB04-4BD8-9BA6-59BDC6C17A4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6FC653-1D64-4F16-A791-338CED87D41C}" type="datetimeFigureOut">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ußzeilenplatzhalter 3">
            <a:extLst>
              <a:ext uri="{FF2B5EF4-FFF2-40B4-BE49-F238E27FC236}">
                <a16:creationId xmlns:a16="http://schemas.microsoft.com/office/drawing/2014/main" id="{91F29AC0-616C-4D56-A9AF-433AC612F0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Fonds Europe Business Akademie - Aus- und Weiterbildung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liennummernplatzhalter 4">
            <a:extLst>
              <a:ext uri="{FF2B5EF4-FFF2-40B4-BE49-F238E27FC236}">
                <a16:creationId xmlns:a16="http://schemas.microsoft.com/office/drawing/2014/main" id="{59800923-6132-434B-9F90-0BF1523750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FBDA3-F407-4AB1-B3F4-B05622305956}"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956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838200" y="6356350"/>
            <a:ext cx="2194249" cy="365125"/>
          </a:xfr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A54726-7670-40C9-85B8-BBE359E30901}" type="datetime1">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ußzeilenplatzhalter 3"/>
          <p:cNvSpPr>
            <a:spLocks noGrp="1"/>
          </p:cNvSpPr>
          <p:nvPr>
            <p:ph type="ftr" sz="quarter" idx="11"/>
          </p:nvPr>
        </p:nvSpPr>
        <p:spPr>
          <a:xfrm>
            <a:off x="3116424" y="6356350"/>
            <a:ext cx="5036976" cy="365125"/>
          </a:xfrm>
        </p:spPr>
        <p:txBody>
          <a:bodyPr/>
          <a:lstStyle>
            <a:lvl1pPr>
              <a:defRPr>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Fonds Europe Business Akademie - Aus- und Weiterbildung</a:t>
            </a:r>
          </a:p>
        </p:txBody>
      </p:sp>
      <p:sp>
        <p:nvSpPr>
          <p:cNvPr id="5" name="Foliennummernplatzhalt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DD7FB7-B1EA-4D71-995F-AB3FFD700D31}"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10" name="Gerader Verbinder 9"/>
          <p:cNvCxnSpPr>
            <a:cxnSpLocks/>
          </p:cNvCxnSpPr>
          <p:nvPr userDrawn="1"/>
        </p:nvCxnSpPr>
        <p:spPr>
          <a:xfrm>
            <a:off x="0" y="861438"/>
            <a:ext cx="6300592" cy="0"/>
          </a:xfrm>
          <a:prstGeom prst="line">
            <a:avLst/>
          </a:prstGeom>
          <a:ln w="12700">
            <a:solidFill>
              <a:srgbClr val="373B46"/>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F8A55E2F-D66A-4BF3-96EC-97D1C251CB47}"/>
              </a:ext>
            </a:extLst>
          </p:cNvPr>
          <p:cNvPicPr>
            <a:picLocks noChangeAspect="1"/>
          </p:cNvPicPr>
          <p:nvPr userDrawn="1"/>
        </p:nvPicPr>
        <p:blipFill>
          <a:blip r:embed="rId2"/>
          <a:stretch>
            <a:fillRect/>
          </a:stretch>
        </p:blipFill>
        <p:spPr>
          <a:xfrm>
            <a:off x="12263" y="1692740"/>
            <a:ext cx="5931922" cy="5163760"/>
          </a:xfrm>
          <a:prstGeom prst="rect">
            <a:avLst/>
          </a:prstGeom>
        </p:spPr>
      </p:pic>
      <p:pic>
        <p:nvPicPr>
          <p:cNvPr id="8" name="Grafik 7">
            <a:extLst>
              <a:ext uri="{FF2B5EF4-FFF2-40B4-BE49-F238E27FC236}">
                <a16:creationId xmlns:a16="http://schemas.microsoft.com/office/drawing/2014/main" id="{5DC98D9C-5D39-4650-AEBC-2D36422FAFA2}"/>
              </a:ext>
            </a:extLst>
          </p:cNvPr>
          <p:cNvPicPr>
            <a:picLocks noChangeAspect="1"/>
          </p:cNvPicPr>
          <p:nvPr userDrawn="1"/>
        </p:nvPicPr>
        <p:blipFill>
          <a:blip r:embed="rId3"/>
          <a:stretch>
            <a:fillRect/>
          </a:stretch>
        </p:blipFill>
        <p:spPr>
          <a:xfrm>
            <a:off x="3478815" y="1697661"/>
            <a:ext cx="8711939" cy="5169856"/>
          </a:xfrm>
          <a:prstGeom prst="rect">
            <a:avLst/>
          </a:prstGeom>
        </p:spPr>
      </p:pic>
      <p:sp>
        <p:nvSpPr>
          <p:cNvPr id="11" name="Freeform: Shape 12">
            <a:extLst>
              <a:ext uri="{FF2B5EF4-FFF2-40B4-BE49-F238E27FC236}">
                <a16:creationId xmlns:a16="http://schemas.microsoft.com/office/drawing/2014/main" id="{EFB10956-9E0B-44CB-8A95-D8BD25910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fik 6" descr="Ein Bild, das Flasche enthält.&#10;&#10;Mit hoher Zuverlässigkeit generierte Beschreibung">
            <a:extLst>
              <a:ext uri="{FF2B5EF4-FFF2-40B4-BE49-F238E27FC236}">
                <a16:creationId xmlns:a16="http://schemas.microsoft.com/office/drawing/2014/main" id="{F19E9396-55F0-4567-A28A-093AA8D22D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12636" y="238519"/>
            <a:ext cx="2882083" cy="626540"/>
          </a:xfrm>
          <a:prstGeom prst="rect">
            <a:avLst/>
          </a:prstGeom>
        </p:spPr>
      </p:pic>
      <p:sp>
        <p:nvSpPr>
          <p:cNvPr id="12" name="Titel 1">
            <a:extLst>
              <a:ext uri="{FF2B5EF4-FFF2-40B4-BE49-F238E27FC236}">
                <a16:creationId xmlns:a16="http://schemas.microsoft.com/office/drawing/2014/main" id="{BBD635EB-8949-4230-A37F-BEFA4761FB6F}"/>
              </a:ext>
            </a:extLst>
          </p:cNvPr>
          <p:cNvSpPr>
            <a:spLocks noGrp="1"/>
          </p:cNvSpPr>
          <p:nvPr>
            <p:ph type="title"/>
          </p:nvPr>
        </p:nvSpPr>
        <p:spPr>
          <a:xfrm>
            <a:off x="164988" y="136525"/>
            <a:ext cx="6208380" cy="619125"/>
          </a:xfrm>
          <a:prstGeom prst="rect">
            <a:avLst/>
          </a:prstGeom>
        </p:spPr>
        <p:txBody>
          <a:bodyPr>
            <a:noAutofit/>
          </a:bodyPr>
          <a:lstStyle>
            <a:lvl1pPr>
              <a:defRPr sz="2200" b="1">
                <a:latin typeface="Arial Black" panose="020B0A040201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52890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838200" y="6356350"/>
            <a:ext cx="2194249" cy="365125"/>
          </a:xfr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A54726-7670-40C9-85B8-BBE359E30901}" type="datetime1">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ußzeilenplatzhalter 3"/>
          <p:cNvSpPr>
            <a:spLocks noGrp="1"/>
          </p:cNvSpPr>
          <p:nvPr>
            <p:ph type="ftr" sz="quarter" idx="11"/>
          </p:nvPr>
        </p:nvSpPr>
        <p:spPr>
          <a:xfrm>
            <a:off x="3116424" y="6356350"/>
            <a:ext cx="5036976" cy="365125"/>
          </a:xfrm>
        </p:spPr>
        <p:txBody>
          <a:bodyPr/>
          <a:lstStyle>
            <a:lvl1pPr>
              <a:defRPr>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Fonds Europe Business Akademie - Aus- und Weiterbildung</a:t>
            </a:r>
          </a:p>
        </p:txBody>
      </p:sp>
      <p:sp>
        <p:nvSpPr>
          <p:cNvPr id="5" name="Foliennummernplatzhalt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DD7FB7-B1EA-4D71-995F-AB3FFD700D31}"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10" name="Gerader Verbinder 9"/>
          <p:cNvCxnSpPr>
            <a:cxnSpLocks/>
          </p:cNvCxnSpPr>
          <p:nvPr userDrawn="1"/>
        </p:nvCxnSpPr>
        <p:spPr>
          <a:xfrm flipV="1">
            <a:off x="0" y="865059"/>
            <a:ext cx="6300592" cy="6116"/>
          </a:xfrm>
          <a:prstGeom prst="line">
            <a:avLst/>
          </a:prstGeom>
          <a:ln w="12700">
            <a:solidFill>
              <a:srgbClr val="373B46"/>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F8A55E2F-D66A-4BF3-96EC-97D1C251CB47}"/>
              </a:ext>
            </a:extLst>
          </p:cNvPr>
          <p:cNvPicPr>
            <a:picLocks noChangeAspect="1"/>
          </p:cNvPicPr>
          <p:nvPr userDrawn="1"/>
        </p:nvPicPr>
        <p:blipFill>
          <a:blip r:embed="rId2"/>
          <a:stretch>
            <a:fillRect/>
          </a:stretch>
        </p:blipFill>
        <p:spPr>
          <a:xfrm>
            <a:off x="12263" y="1692740"/>
            <a:ext cx="5931922" cy="5163760"/>
          </a:xfrm>
          <a:prstGeom prst="rect">
            <a:avLst/>
          </a:prstGeom>
        </p:spPr>
      </p:pic>
      <p:pic>
        <p:nvPicPr>
          <p:cNvPr id="8" name="Grafik 7">
            <a:extLst>
              <a:ext uri="{FF2B5EF4-FFF2-40B4-BE49-F238E27FC236}">
                <a16:creationId xmlns:a16="http://schemas.microsoft.com/office/drawing/2014/main" id="{5DC98D9C-5D39-4650-AEBC-2D36422FAFA2}"/>
              </a:ext>
            </a:extLst>
          </p:cNvPr>
          <p:cNvPicPr>
            <a:picLocks noChangeAspect="1"/>
          </p:cNvPicPr>
          <p:nvPr userDrawn="1"/>
        </p:nvPicPr>
        <p:blipFill>
          <a:blip r:embed="rId3"/>
          <a:stretch>
            <a:fillRect/>
          </a:stretch>
        </p:blipFill>
        <p:spPr>
          <a:xfrm>
            <a:off x="3478815" y="1697661"/>
            <a:ext cx="8711939" cy="5169856"/>
          </a:xfrm>
          <a:prstGeom prst="rect">
            <a:avLst/>
          </a:prstGeom>
        </p:spPr>
      </p:pic>
      <p:sp>
        <p:nvSpPr>
          <p:cNvPr id="11" name="Freeform: Shape 12">
            <a:extLst>
              <a:ext uri="{FF2B5EF4-FFF2-40B4-BE49-F238E27FC236}">
                <a16:creationId xmlns:a16="http://schemas.microsoft.com/office/drawing/2014/main" id="{EFB10956-9E0B-44CB-8A95-D8BD25910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gradFill>
            <a:gsLst>
              <a:gs pos="0">
                <a:srgbClr val="FFFF0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fik 6" descr="Ein Bild, das Flasche enthält.&#10;&#10;Mit hoher Zuverlässigkeit generierte Beschreibung">
            <a:extLst>
              <a:ext uri="{FF2B5EF4-FFF2-40B4-BE49-F238E27FC236}">
                <a16:creationId xmlns:a16="http://schemas.microsoft.com/office/drawing/2014/main" id="{F19E9396-55F0-4567-A28A-093AA8D22D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12636" y="238519"/>
            <a:ext cx="2882083" cy="626540"/>
          </a:xfrm>
          <a:prstGeom prst="rect">
            <a:avLst/>
          </a:prstGeom>
        </p:spPr>
      </p:pic>
      <p:sp>
        <p:nvSpPr>
          <p:cNvPr id="12" name="Titel 1">
            <a:extLst>
              <a:ext uri="{FF2B5EF4-FFF2-40B4-BE49-F238E27FC236}">
                <a16:creationId xmlns:a16="http://schemas.microsoft.com/office/drawing/2014/main" id="{E49AB7E4-A28B-428E-965A-73E0E27DBD92}"/>
              </a:ext>
            </a:extLst>
          </p:cNvPr>
          <p:cNvSpPr>
            <a:spLocks noGrp="1"/>
          </p:cNvSpPr>
          <p:nvPr>
            <p:ph type="title"/>
          </p:nvPr>
        </p:nvSpPr>
        <p:spPr>
          <a:xfrm>
            <a:off x="164988" y="136525"/>
            <a:ext cx="6208380" cy="619125"/>
          </a:xfrm>
          <a:prstGeom prst="rect">
            <a:avLst/>
          </a:prstGeom>
        </p:spPr>
        <p:txBody>
          <a:bodyPr>
            <a:noAutofit/>
          </a:bodyPr>
          <a:lstStyle>
            <a:lvl1pPr>
              <a:defRPr sz="2200" b="1">
                <a:latin typeface="Arial Black" panose="020B0A040201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423538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838200" y="6356350"/>
            <a:ext cx="2194249" cy="365125"/>
          </a:xfrm>
        </p:spPr>
        <p:txBody>
          <a:bodyPr/>
          <a:lstStyle>
            <a:lvl1pPr>
              <a:defRPr>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A54726-7670-40C9-85B8-BBE359E30901}" type="datetime1">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Fußzeilenplatzhalter 3"/>
          <p:cNvSpPr>
            <a:spLocks noGrp="1"/>
          </p:cNvSpPr>
          <p:nvPr>
            <p:ph type="ftr" sz="quarter" idx="11"/>
          </p:nvPr>
        </p:nvSpPr>
        <p:spPr>
          <a:xfrm>
            <a:off x="3116424" y="6356350"/>
            <a:ext cx="5036976" cy="365125"/>
          </a:xfrm>
        </p:spPr>
        <p:txBody>
          <a:bodyPr/>
          <a:lstStyle>
            <a:lvl1pPr>
              <a:defRPr>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Fonds Europe Business Akademie - Aus- und Weiterbildung</a:t>
            </a:r>
          </a:p>
        </p:txBody>
      </p:sp>
      <p:sp>
        <p:nvSpPr>
          <p:cNvPr id="5" name="Foliennummernplatzhalt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ADD7FB7-B1EA-4D71-995F-AB3FFD700D31}"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cxnSp>
        <p:nvCxnSpPr>
          <p:cNvPr id="10" name="Gerader Verbinder 9"/>
          <p:cNvCxnSpPr>
            <a:cxnSpLocks/>
          </p:cNvCxnSpPr>
          <p:nvPr userDrawn="1"/>
        </p:nvCxnSpPr>
        <p:spPr>
          <a:xfrm>
            <a:off x="0" y="865059"/>
            <a:ext cx="6300592" cy="0"/>
          </a:xfrm>
          <a:prstGeom prst="line">
            <a:avLst/>
          </a:prstGeom>
          <a:ln w="12700">
            <a:solidFill>
              <a:srgbClr val="373B46"/>
            </a:solidFill>
          </a:ln>
        </p:spPr>
        <p:style>
          <a:lnRef idx="1">
            <a:schemeClr val="accent1"/>
          </a:lnRef>
          <a:fillRef idx="0">
            <a:schemeClr val="accent1"/>
          </a:fillRef>
          <a:effectRef idx="0">
            <a:schemeClr val="accent1"/>
          </a:effectRef>
          <a:fontRef idx="minor">
            <a:schemeClr val="tx1"/>
          </a:fontRef>
        </p:style>
      </p:cxnSp>
      <p:pic>
        <p:nvPicPr>
          <p:cNvPr id="6" name="Grafik 5">
            <a:extLst>
              <a:ext uri="{FF2B5EF4-FFF2-40B4-BE49-F238E27FC236}">
                <a16:creationId xmlns:a16="http://schemas.microsoft.com/office/drawing/2014/main" id="{F8A55E2F-D66A-4BF3-96EC-97D1C251CB47}"/>
              </a:ext>
            </a:extLst>
          </p:cNvPr>
          <p:cNvPicPr>
            <a:picLocks noChangeAspect="1"/>
          </p:cNvPicPr>
          <p:nvPr userDrawn="1"/>
        </p:nvPicPr>
        <p:blipFill>
          <a:blip r:embed="rId2"/>
          <a:stretch>
            <a:fillRect/>
          </a:stretch>
        </p:blipFill>
        <p:spPr>
          <a:xfrm>
            <a:off x="12263" y="1692740"/>
            <a:ext cx="5931922" cy="5163760"/>
          </a:xfrm>
          <a:prstGeom prst="rect">
            <a:avLst/>
          </a:prstGeom>
        </p:spPr>
      </p:pic>
      <p:pic>
        <p:nvPicPr>
          <p:cNvPr id="8" name="Grafik 7">
            <a:extLst>
              <a:ext uri="{FF2B5EF4-FFF2-40B4-BE49-F238E27FC236}">
                <a16:creationId xmlns:a16="http://schemas.microsoft.com/office/drawing/2014/main" id="{5DC98D9C-5D39-4650-AEBC-2D36422FAFA2}"/>
              </a:ext>
            </a:extLst>
          </p:cNvPr>
          <p:cNvPicPr>
            <a:picLocks noChangeAspect="1"/>
          </p:cNvPicPr>
          <p:nvPr userDrawn="1"/>
        </p:nvPicPr>
        <p:blipFill>
          <a:blip r:embed="rId3"/>
          <a:stretch>
            <a:fillRect/>
          </a:stretch>
        </p:blipFill>
        <p:spPr>
          <a:xfrm>
            <a:off x="3478815" y="1697661"/>
            <a:ext cx="8711939" cy="5169856"/>
          </a:xfrm>
          <a:prstGeom prst="rect">
            <a:avLst/>
          </a:prstGeom>
        </p:spPr>
      </p:pic>
      <p:sp>
        <p:nvSpPr>
          <p:cNvPr id="11" name="Freeform: Shape 12">
            <a:extLst>
              <a:ext uri="{FF2B5EF4-FFF2-40B4-BE49-F238E27FC236}">
                <a16:creationId xmlns:a16="http://schemas.microsoft.com/office/drawing/2014/main" id="{EFB10956-9E0B-44CB-8A95-D8BD25910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fik 6" descr="Ein Bild, das Flasche enthält.&#10;&#10;Mit hoher Zuverlässigkeit generierte Beschreibung">
            <a:extLst>
              <a:ext uri="{FF2B5EF4-FFF2-40B4-BE49-F238E27FC236}">
                <a16:creationId xmlns:a16="http://schemas.microsoft.com/office/drawing/2014/main" id="{F19E9396-55F0-4567-A28A-093AA8D22D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12636" y="238519"/>
            <a:ext cx="2882083" cy="626540"/>
          </a:xfrm>
          <a:prstGeom prst="rect">
            <a:avLst/>
          </a:prstGeom>
        </p:spPr>
      </p:pic>
      <p:sp>
        <p:nvSpPr>
          <p:cNvPr id="12" name="Titel 1">
            <a:extLst>
              <a:ext uri="{FF2B5EF4-FFF2-40B4-BE49-F238E27FC236}">
                <a16:creationId xmlns:a16="http://schemas.microsoft.com/office/drawing/2014/main" id="{00F146DD-4264-45C3-BC92-5BA74E4636DA}"/>
              </a:ext>
            </a:extLst>
          </p:cNvPr>
          <p:cNvSpPr>
            <a:spLocks noGrp="1"/>
          </p:cNvSpPr>
          <p:nvPr>
            <p:ph type="title"/>
          </p:nvPr>
        </p:nvSpPr>
        <p:spPr>
          <a:xfrm>
            <a:off x="164988" y="136525"/>
            <a:ext cx="6208380" cy="619125"/>
          </a:xfrm>
          <a:prstGeom prst="rect">
            <a:avLst/>
          </a:prstGeom>
        </p:spPr>
        <p:txBody>
          <a:bodyPr>
            <a:noAutofit/>
          </a:bodyPr>
          <a:lstStyle>
            <a:lvl1pPr>
              <a:defRPr sz="2200" b="1">
                <a:latin typeface="Arial Black" panose="020B0A040201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280364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738A5A7-D9E4-4573-9EA9-08F5579F48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58C22BEE-479F-4DF1-BBFC-743322D5BC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64B5E782-0CCC-4E13-87CA-1C5D639A8E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86FC653-1D64-4F16-A791-338CED87D41C}" type="datetimeFigureOut">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14.11.2021</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ußzeilenplatzhalter 4">
            <a:extLst>
              <a:ext uri="{FF2B5EF4-FFF2-40B4-BE49-F238E27FC236}">
                <a16:creationId xmlns:a16="http://schemas.microsoft.com/office/drawing/2014/main" id="{FE7439BD-7353-4C23-AAC1-B01542AE7772}"/>
              </a:ext>
            </a:extLst>
          </p:cNvPr>
          <p:cNvSpPr>
            <a:spLocks noGrp="1"/>
          </p:cNvSpPr>
          <p:nvPr>
            <p:ph type="ftr" sz="quarter" idx="3"/>
          </p:nvPr>
        </p:nvSpPr>
        <p:spPr>
          <a:xfrm>
            <a:off x="4038600" y="6356350"/>
            <a:ext cx="492955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Fonds Europe Business Akademie - Aus- und Weiterbildung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liennummernplatzhalter 5">
            <a:extLst>
              <a:ext uri="{FF2B5EF4-FFF2-40B4-BE49-F238E27FC236}">
                <a16:creationId xmlns:a16="http://schemas.microsoft.com/office/drawing/2014/main" id="{FCD067B7-7BAD-49DE-BC8B-543EFD92FBF9}"/>
              </a:ext>
            </a:extLst>
          </p:cNvPr>
          <p:cNvSpPr>
            <a:spLocks noGrp="1"/>
          </p:cNvSpPr>
          <p:nvPr>
            <p:ph type="sldNum" sz="quarter" idx="4"/>
          </p:nvPr>
        </p:nvSpPr>
        <p:spPr>
          <a:xfrm>
            <a:off x="9167446" y="6356350"/>
            <a:ext cx="2186354"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9FBDA3-F407-4AB1-B3F4-B05622305956}"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1565041"/>
      </p:ext>
    </p:extLst>
  </p:cSld>
  <p:clrMap bg1="lt1" tx1="dk1" bg2="lt2" tx2="dk2" accent1="accent1" accent2="accent2" accent3="accent3" accent4="accent4" accent5="accent5" accent6="accent6" hlink="hlink" folHlink="folHlink"/>
  <p:sldLayoutIdLst>
    <p:sldLayoutId id="2147483730" r:id="rId1"/>
    <p:sldLayoutId id="2147483733" r:id="rId2"/>
    <p:sldLayoutId id="2147483731" r:id="rId3"/>
    <p:sldLayoutId id="2147483723" r:id="rId4"/>
    <p:sldLayoutId id="2147483742" r:id="rId5"/>
    <p:sldLayoutId id="2147483757" r:id="rId6"/>
    <p:sldLayoutId id="2147483734" r:id="rId7"/>
    <p:sldLayoutId id="2147483735" r:id="rId8"/>
    <p:sldLayoutId id="2147483736" r:id="rId9"/>
    <p:sldLayoutId id="2147483737" r:id="rId10"/>
    <p:sldLayoutId id="2147483756" r:id="rId11"/>
    <p:sldLayoutId id="2147483738" r:id="rId12"/>
    <p:sldLayoutId id="2147483739" r:id="rId13"/>
    <p:sldLayoutId id="2147483740" r:id="rId14"/>
    <p:sldLayoutId id="2147483741" r:id="rId15"/>
    <p:sldLayoutId id="2147483743" r:id="rId16"/>
    <p:sldLayoutId id="2147483749" r:id="rId17"/>
    <p:sldLayoutId id="2147483744" r:id="rId18"/>
    <p:sldLayoutId id="2147483745" r:id="rId19"/>
    <p:sldLayoutId id="2147483746" r:id="rId20"/>
    <p:sldLayoutId id="2147483747" r:id="rId21"/>
    <p:sldLayoutId id="2147483748" r:id="rId22"/>
    <p:sldLayoutId id="2147483751" r:id="rId23"/>
    <p:sldLayoutId id="2147483752" r:id="rId24"/>
    <p:sldLayoutId id="2147483753" r:id="rId25"/>
    <p:sldLayoutId id="2147483754" r:id="rId26"/>
    <p:sldLayoutId id="2147483755" r:id="rId2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0.png"/><Relationship Id="rId7" Type="http://schemas.openxmlformats.org/officeDocument/2006/relationships/diagramColors" Target="../diagrams/colors1.xml"/><Relationship Id="rId2" Type="http://schemas.openxmlformats.org/officeDocument/2006/relationships/customXml" Target="../ink/ink1.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defRPr/>
            </a:pPr>
            <a:r>
              <a:rPr lang="de-DE" dirty="0"/>
              <a:t>Die Sechserkette</a:t>
            </a:r>
          </a:p>
        </p:txBody>
      </p:sp>
      <p:sp>
        <p:nvSpPr>
          <p:cNvPr id="18435" name="Rectangle 3"/>
          <p:cNvSpPr>
            <a:spLocks noGrp="1" noChangeArrowheads="1"/>
          </p:cNvSpPr>
          <p:nvPr>
            <p:ph type="subTitle" idx="1"/>
          </p:nvPr>
        </p:nvSpPr>
        <p:spPr/>
        <p:txBody>
          <a:bodyPr>
            <a:normAutofit/>
          </a:bodyPr>
          <a:lstStyle/>
          <a:p>
            <a:r>
              <a:rPr lang="en-GB" altLang="de-DE" dirty="0"/>
              <a:t>Das </a:t>
            </a:r>
            <a:r>
              <a:rPr lang="en-GB" altLang="de-DE" dirty="0" err="1"/>
              <a:t>Vereinigungsband</a:t>
            </a:r>
            <a:endParaRPr lang="en-GB" altLang="de-DE" dirty="0"/>
          </a:p>
        </p:txBody>
      </p:sp>
      <p:sp>
        <p:nvSpPr>
          <p:cNvPr id="18436" name="Rectangle 5"/>
          <p:cNvSpPr>
            <a:spLocks noChangeArrowheads="1"/>
          </p:cNvSpPr>
          <p:nvPr/>
        </p:nvSpPr>
        <p:spPr bwMode="auto">
          <a:xfrm>
            <a:off x="3216275" y="5973763"/>
            <a:ext cx="64008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nSpc>
                <a:spcPct val="90000"/>
              </a:lnSpc>
              <a:spcBef>
                <a:spcPts val="400"/>
              </a:spcBef>
              <a:buClr>
                <a:srgbClr val="FFFFFF"/>
              </a:buClr>
            </a:pPr>
            <a:endParaRPr lang="en-GB" altLang="de-DE" sz="1400">
              <a:solidFill>
                <a:srgbClr val="FFFFFF"/>
              </a:solidFill>
            </a:endParaRPr>
          </a:p>
        </p:txBody>
      </p:sp>
    </p:spTree>
    <p:extLst>
      <p:ext uri="{BB962C8B-B14F-4D97-AF65-F5344CB8AC3E}">
        <p14:creationId xmlns:p14="http://schemas.microsoft.com/office/powerpoint/2010/main" val="3745971520"/>
      </p:ext>
    </p:extLst>
  </p:cSld>
  <p:clrMapOvr>
    <a:masterClrMapping/>
  </p:clrMapOvr>
  <mc:AlternateContent xmlns:mc="http://schemas.openxmlformats.org/markup-compatibility/2006" xmlns:p14="http://schemas.microsoft.com/office/powerpoint/2010/main">
    <mc:Choice Requires="p14">
      <p:transition spd="slow" p14:dur="2000" advTm="3953"/>
    </mc:Choice>
    <mc:Fallback xmlns="">
      <p:transition spd="slow" advTm="39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56719" y="494636"/>
            <a:ext cx="10515600" cy="560998"/>
          </a:xfrm>
        </p:spPr>
        <p:txBody>
          <a:bodyPr>
            <a:noAutofit/>
          </a:bodyPr>
          <a:lstStyle/>
          <a:p>
            <a:r>
              <a:rPr lang="de-DE" sz="4000" dirty="0">
                <a:solidFill>
                  <a:schemeClr val="bg1">
                    <a:lumMod val="50000"/>
                  </a:schemeClr>
                </a:solidFill>
              </a:rPr>
              <a:t>Die Methode der Millionäre</a:t>
            </a:r>
          </a:p>
        </p:txBody>
      </p:sp>
      <p:sp>
        <p:nvSpPr>
          <p:cNvPr id="7" name="Datumsplatzhalter 6">
            <a:extLst>
              <a:ext uri="{FF2B5EF4-FFF2-40B4-BE49-F238E27FC236}">
                <a16:creationId xmlns:a16="http://schemas.microsoft.com/office/drawing/2014/main" id="{D4974C15-F4B6-4661-A2F1-FBCFB1FFBF7F}"/>
              </a:ext>
            </a:extLst>
          </p:cNvPr>
          <p:cNvSpPr>
            <a:spLocks noGrp="1"/>
          </p:cNvSpPr>
          <p:nvPr>
            <p:ph type="dt" sz="half" idx="10"/>
          </p:nvPr>
        </p:nvSpPr>
        <p:spPr/>
        <p:txBody>
          <a:bodyPr/>
          <a:lstStyle/>
          <a:p>
            <a:fld id="{BE5755F2-43EB-474C-85C1-31499EA72654}" type="datetime1">
              <a:rPr lang="de-DE" smtClean="0"/>
              <a:t>14.11.2021</a:t>
            </a:fld>
            <a:endParaRPr lang="de-DE" dirty="0"/>
          </a:p>
        </p:txBody>
      </p:sp>
      <p:sp>
        <p:nvSpPr>
          <p:cNvPr id="8" name="Fußzeilenplatzhalter 7">
            <a:extLst>
              <a:ext uri="{FF2B5EF4-FFF2-40B4-BE49-F238E27FC236}">
                <a16:creationId xmlns:a16="http://schemas.microsoft.com/office/drawing/2014/main" id="{17CDFC0D-7332-4AD0-B905-36ABEA9B0DFA}"/>
              </a:ext>
            </a:extLst>
          </p:cNvPr>
          <p:cNvSpPr>
            <a:spLocks noGrp="1"/>
          </p:cNvSpPr>
          <p:nvPr>
            <p:ph type="ftr" sz="quarter" idx="11"/>
          </p:nvPr>
        </p:nvSpPr>
        <p:spPr/>
        <p:txBody>
          <a:bodyPr/>
          <a:lstStyle/>
          <a:p>
            <a:r>
              <a:rPr lang="de-DE" dirty="0"/>
              <a:t>Fonds Europe Business Akademie - Aus- und Weiterbildung</a:t>
            </a:r>
          </a:p>
        </p:txBody>
      </p:sp>
      <p:sp>
        <p:nvSpPr>
          <p:cNvPr id="9" name="Foliennummernplatzhalter 8">
            <a:extLst>
              <a:ext uri="{FF2B5EF4-FFF2-40B4-BE49-F238E27FC236}">
                <a16:creationId xmlns:a16="http://schemas.microsoft.com/office/drawing/2014/main" id="{DA03A0BE-6689-4D21-9C14-37D0FFCB06C9}"/>
              </a:ext>
            </a:extLst>
          </p:cNvPr>
          <p:cNvSpPr>
            <a:spLocks noGrp="1"/>
          </p:cNvSpPr>
          <p:nvPr>
            <p:ph type="sldNum" sz="quarter" idx="12"/>
          </p:nvPr>
        </p:nvSpPr>
        <p:spPr/>
        <p:txBody>
          <a:bodyPr/>
          <a:lstStyle/>
          <a:p>
            <a:fld id="{DADD7FB7-B1EA-4D71-995F-AB3FFD700D31}" type="slidenum">
              <a:rPr lang="de-DE" smtClean="0"/>
              <a:t>10</a:t>
            </a:fld>
            <a:endParaRPr lang="de-DE"/>
          </a:p>
        </p:txBody>
      </p:sp>
    </p:spTree>
    <p:extLst>
      <p:ext uri="{BB962C8B-B14F-4D97-AF65-F5344CB8AC3E}">
        <p14:creationId xmlns:p14="http://schemas.microsoft.com/office/powerpoint/2010/main" val="422303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70B3E16-AF1F-4A62-AC8B-EC7F8E063183}"/>
              </a:ext>
            </a:extLst>
          </p:cNvPr>
          <p:cNvSpPr>
            <a:spLocks noGrp="1"/>
          </p:cNvSpPr>
          <p:nvPr>
            <p:ph type="title"/>
          </p:nvPr>
        </p:nvSpPr>
        <p:spPr/>
        <p:txBody>
          <a:bodyPr/>
          <a:lstStyle/>
          <a:p>
            <a:r>
              <a:rPr lang="de-DE" dirty="0"/>
              <a:t>Disclaimer</a:t>
            </a:r>
          </a:p>
        </p:txBody>
      </p:sp>
    </p:spTree>
    <p:extLst>
      <p:ext uri="{BB962C8B-B14F-4D97-AF65-F5344CB8AC3E}">
        <p14:creationId xmlns:p14="http://schemas.microsoft.com/office/powerpoint/2010/main" val="377300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5" name="Rectangle 14">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7C170429-3397-40B7-BA6B-7F8BBD67F98D}"/>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fr-FR" b="0" dirty="0"/>
              <a:t>© 2018 Fonds Europe Financial Services GmbH.</a:t>
            </a:r>
            <a:endParaRPr lang="en-US" sz="4000" kern="1200" dirty="0">
              <a:solidFill>
                <a:schemeClr val="bg2"/>
              </a:solidFill>
              <a:latin typeface="+mj-lt"/>
              <a:ea typeface="+mj-ea"/>
              <a:cs typeface="+mj-cs"/>
            </a:endParaRPr>
          </a:p>
        </p:txBody>
      </p:sp>
      <p:sp>
        <p:nvSpPr>
          <p:cNvPr id="3" name="Datumsplatzhalter 2">
            <a:extLst>
              <a:ext uri="{FF2B5EF4-FFF2-40B4-BE49-F238E27FC236}">
                <a16:creationId xmlns:a16="http://schemas.microsoft.com/office/drawing/2014/main" id="{2B64782E-CDFA-448E-99AF-6FD141FCDE6B}"/>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0B8BA117-531E-4192-A865-46CEF10E2C13}" type="datetime1">
              <a:rPr lang="en-US">
                <a:solidFill>
                  <a:schemeClr val="tx1"/>
                </a:solidFill>
                <a:latin typeface="+mn-lt"/>
                <a:cs typeface="+mn-cs"/>
              </a:rPr>
              <a:pPr>
                <a:spcAft>
                  <a:spcPts val="600"/>
                </a:spcAft>
              </a:pPr>
              <a:t>11/14/2021</a:t>
            </a:fld>
            <a:endParaRPr lang="en-US">
              <a:solidFill>
                <a:schemeClr val="tx1"/>
              </a:solidFill>
              <a:latin typeface="+mn-lt"/>
              <a:cs typeface="+mn-cs"/>
            </a:endParaRPr>
          </a:p>
        </p:txBody>
      </p:sp>
      <p:sp>
        <p:nvSpPr>
          <p:cNvPr id="4" name="Fußzeilenplatzhalter 3">
            <a:extLst>
              <a:ext uri="{FF2B5EF4-FFF2-40B4-BE49-F238E27FC236}">
                <a16:creationId xmlns:a16="http://schemas.microsoft.com/office/drawing/2014/main" id="{861DB586-D32C-454D-ACF6-AAE7633246C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solidFill>
                <a:latin typeface="+mn-lt"/>
                <a:ea typeface="+mn-ea"/>
                <a:cs typeface="+mn-cs"/>
              </a:rPr>
              <a:t>Fonds Europe Business Akademie - Aus- und Weiterbildung</a:t>
            </a:r>
          </a:p>
        </p:txBody>
      </p:sp>
      <p:sp>
        <p:nvSpPr>
          <p:cNvPr id="5" name="Foliennummernplatzhalter 4">
            <a:extLst>
              <a:ext uri="{FF2B5EF4-FFF2-40B4-BE49-F238E27FC236}">
                <a16:creationId xmlns:a16="http://schemas.microsoft.com/office/drawing/2014/main" id="{DA0B95D2-3BE9-4983-84A7-954AFF57F79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ADD7FB7-B1EA-4D71-995F-AB3FFD700D31}" type="slidenum">
              <a:rPr lang="en-US">
                <a:solidFill>
                  <a:schemeClr val="tx1"/>
                </a:solidFill>
                <a:latin typeface="+mn-lt"/>
                <a:cs typeface="+mn-cs"/>
              </a:rPr>
              <a:pPr>
                <a:spcAft>
                  <a:spcPts val="600"/>
                </a:spcAft>
              </a:pPr>
              <a:t>12</a:t>
            </a:fld>
            <a:endParaRPr lang="en-US">
              <a:solidFill>
                <a:schemeClr val="tx1"/>
              </a:solidFill>
              <a:latin typeface="+mn-lt"/>
              <a:cs typeface="+mn-cs"/>
            </a:endParaRPr>
          </a:p>
        </p:txBody>
      </p:sp>
    </p:spTree>
    <p:extLst>
      <p:ext uri="{BB962C8B-B14F-4D97-AF65-F5344CB8AC3E}">
        <p14:creationId xmlns:p14="http://schemas.microsoft.com/office/powerpoint/2010/main" val="118752474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5F3F781D-1205-4AE0-82BD-7DF71D3D88B1}"/>
              </a:ext>
            </a:extLst>
          </p:cNvPr>
          <p:cNvSpPr>
            <a:spLocks noGrp="1"/>
          </p:cNvSpPr>
          <p:nvPr>
            <p:ph type="title"/>
          </p:nvPr>
        </p:nvSpPr>
        <p:spPr>
          <a:xfrm>
            <a:off x="1028700" y="1967266"/>
            <a:ext cx="2628900" cy="2547257"/>
          </a:xfrm>
          <a:noFill/>
        </p:spPr>
        <p:txBody>
          <a:bodyPr anchor="ctr">
            <a:normAutofit/>
          </a:bodyPr>
          <a:lstStyle/>
          <a:p>
            <a:pPr algn="ctr"/>
            <a:r>
              <a:rPr lang="de-DE" sz="2500">
                <a:solidFill>
                  <a:srgbClr val="FFFFFF"/>
                </a:solidFill>
              </a:rPr>
              <a:t>Die Sechserkette</a:t>
            </a:r>
          </a:p>
        </p:txBody>
      </p:sp>
      <p:pic>
        <p:nvPicPr>
          <p:cNvPr id="4" name="Grafik 3" descr="Ein Bild, das Objekt, drinnen enthält.&#10;&#10;Automatisch generierte Beschreibung">
            <a:extLst>
              <a:ext uri="{FF2B5EF4-FFF2-40B4-BE49-F238E27FC236}">
                <a16:creationId xmlns:a16="http://schemas.microsoft.com/office/drawing/2014/main" id="{2D8EDD25-219C-48C2-8620-D7EF4A097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316" y="1478384"/>
            <a:ext cx="6780700" cy="3898902"/>
          </a:xfrm>
          <a:prstGeom prst="rect">
            <a:avLst/>
          </a:prstGeom>
        </p:spPr>
      </p:pic>
    </p:spTree>
    <p:extLst>
      <p:ext uri="{BB962C8B-B14F-4D97-AF65-F5344CB8AC3E}">
        <p14:creationId xmlns:p14="http://schemas.microsoft.com/office/powerpoint/2010/main" val="53609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Z:\Bildarchiv\Fotolia\2012\Schilder, Worte\Fotolia_37181359_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6426" y="1167824"/>
            <a:ext cx="9579148" cy="5192134"/>
          </a:xfrm>
          <a:prstGeom prst="rect">
            <a:avLst/>
          </a:prstGeom>
          <a:noFill/>
          <a:effectLst>
            <a:softEdge rad="228600"/>
          </a:effectLst>
          <a:extLst>
            <a:ext uri="{909E8E84-426E-40DD-AFC4-6F175D3DCCD1}">
              <a14:hiddenFill xmlns:a14="http://schemas.microsoft.com/office/drawing/2010/main">
                <a:solidFill>
                  <a:srgbClr val="FFFFFF"/>
                </a:solidFill>
              </a14:hiddenFill>
            </a:ext>
          </a:extLst>
        </p:spPr>
      </p:pic>
      <p:sp>
        <p:nvSpPr>
          <p:cNvPr id="3" name="Titel 2">
            <a:extLst>
              <a:ext uri="{FF2B5EF4-FFF2-40B4-BE49-F238E27FC236}">
                <a16:creationId xmlns:a16="http://schemas.microsoft.com/office/drawing/2014/main" id="{52662800-15CD-4A70-8CEA-FAB354EFF6DC}"/>
              </a:ext>
            </a:extLst>
          </p:cNvPr>
          <p:cNvSpPr>
            <a:spLocks noGrp="1"/>
          </p:cNvSpPr>
          <p:nvPr>
            <p:ph type="title"/>
          </p:nvPr>
        </p:nvSpPr>
        <p:spPr/>
        <p:txBody>
          <a:bodyPr/>
          <a:lstStyle/>
          <a:p>
            <a:r>
              <a:rPr lang="de-DE" dirty="0"/>
              <a:t>Die Sechserkette</a:t>
            </a:r>
          </a:p>
        </p:txBody>
      </p:sp>
    </p:spTree>
    <p:extLst>
      <p:ext uri="{BB962C8B-B14F-4D97-AF65-F5344CB8AC3E}">
        <p14:creationId xmlns:p14="http://schemas.microsoft.com/office/powerpoint/2010/main" val="30804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9163EDFB-1F69-445C-AAE3-FB6B7BD3D0D5}"/>
              </a:ext>
            </a:extLst>
          </p:cNvPr>
          <p:cNvSpPr>
            <a:spLocks noGrp="1"/>
          </p:cNvSpPr>
          <p:nvPr>
            <p:ph type="title"/>
          </p:nvPr>
        </p:nvSpPr>
        <p:spPr>
          <a:xfrm>
            <a:off x="717422" y="1967266"/>
            <a:ext cx="2940178"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Redundanzen</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schaffen</a:t>
            </a:r>
            <a:endParaRPr lang="en-US" sz="3600" kern="1200" dirty="0">
              <a:solidFill>
                <a:srgbClr val="FFFFFF"/>
              </a:solidFill>
              <a:latin typeface="+mj-lt"/>
              <a:ea typeface="+mj-ea"/>
              <a:cs typeface="+mj-cs"/>
            </a:endParaRPr>
          </a:p>
        </p:txBody>
      </p:sp>
      <p:pic>
        <p:nvPicPr>
          <p:cNvPr id="2050" name="Picture 2">
            <a:extLst>
              <a:ext uri="{FF2B5EF4-FFF2-40B4-BE49-F238E27FC236}">
                <a16:creationId xmlns:a16="http://schemas.microsoft.com/office/drawing/2014/main" id="{9A46540B-FFA7-4A50-88D4-E8A89DC0DC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83763" y="240130"/>
            <a:ext cx="5372030" cy="622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78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el 4"/>
          <p:cNvSpPr>
            <a:spLocks noGrp="1"/>
          </p:cNvSpPr>
          <p:nvPr>
            <p:ph type="title"/>
          </p:nvPr>
        </p:nvSpPr>
        <p:spPr>
          <a:xfrm>
            <a:off x="750242" y="632990"/>
            <a:ext cx="4062643" cy="1043409"/>
          </a:xfrm>
          <a:prstGeom prst="rect">
            <a:avLst/>
          </a:prstGeom>
        </p:spPr>
        <p:txBody>
          <a:bodyPr vert="horz" lIns="91440" tIns="45720" rIns="91440" bIns="45720" rtlCol="0" anchor="ctr">
            <a:normAutofit/>
          </a:bodyPr>
          <a:lstStyle/>
          <a:p>
            <a:r>
              <a:rPr lang="en-US" sz="3600" kern="1200" dirty="0">
                <a:solidFill>
                  <a:schemeClr val="tx1"/>
                </a:solidFill>
                <a:latin typeface="Arial" panose="020B0604020202020204" pitchFamily="34" charset="0"/>
              </a:rPr>
              <a:t>Agenda</a:t>
            </a:r>
          </a:p>
        </p:txBody>
      </p:sp>
      <p:sp>
        <p:nvSpPr>
          <p:cNvPr id="6" name="Textplatzhalter 5"/>
          <p:cNvSpPr>
            <a:spLocks noGrp="1"/>
          </p:cNvSpPr>
          <p:nvPr>
            <p:ph type="body" sz="quarter" idx="4294967295"/>
          </p:nvPr>
        </p:nvSpPr>
        <p:spPr>
          <a:xfrm>
            <a:off x="341193" y="1676399"/>
            <a:ext cx="6600783" cy="3628052"/>
          </a:xfrm>
          <a:prstGeom prst="rect">
            <a:avLst/>
          </a:prstGeom>
        </p:spPr>
        <p:txBody>
          <a:bodyPr vert="horz" lIns="91440" tIns="45720" rIns="91440" bIns="45720" rtlCol="0" anchor="t">
            <a:normAutofit/>
          </a:bodyPr>
          <a:lstStyle/>
          <a:p>
            <a:pPr marL="306388" indent="0">
              <a:buClr>
                <a:srgbClr val="FF0000"/>
              </a:buClr>
              <a:buNone/>
            </a:pPr>
            <a:r>
              <a:rPr lang="en-US" altLang="de-DE" sz="1800" b="1" dirty="0">
                <a:latin typeface="+mn-lt"/>
                <a:cs typeface="+mn-cs"/>
                <a:sym typeface="Wingdings" panose="05000000000000000000" pitchFamily="2" charset="2"/>
              </a:rPr>
              <a:t> </a:t>
            </a:r>
            <a:r>
              <a:rPr lang="en-US" altLang="de-DE" sz="1800" b="1" dirty="0" err="1">
                <a:sym typeface="Wingdings" panose="05000000000000000000" pitchFamily="2" charset="2"/>
              </a:rPr>
              <a:t>Ziel</a:t>
            </a:r>
            <a:r>
              <a:rPr lang="en-US" altLang="de-DE" sz="1800" b="1" dirty="0">
                <a:sym typeface="Wingdings" panose="05000000000000000000" pitchFamily="2" charset="2"/>
              </a:rPr>
              <a:t>: Interesse an </a:t>
            </a:r>
            <a:r>
              <a:rPr lang="en-US" altLang="de-DE" sz="1800" b="1" dirty="0" err="1">
                <a:sym typeface="Wingdings" panose="05000000000000000000" pitchFamily="2" charset="2"/>
              </a:rPr>
              <a:t>Karriere</a:t>
            </a:r>
            <a:r>
              <a:rPr lang="en-US" altLang="de-DE" sz="1800" b="1" dirty="0">
                <a:sym typeface="Wingdings" panose="05000000000000000000" pitchFamily="2" charset="2"/>
              </a:rPr>
              <a:t> </a:t>
            </a:r>
            <a:r>
              <a:rPr lang="en-US" altLang="de-DE" sz="1800" b="1" dirty="0" err="1">
                <a:sym typeface="Wingdings" panose="05000000000000000000" pitchFamily="2" charset="2"/>
              </a:rPr>
              <a:t>mit</a:t>
            </a:r>
            <a:r>
              <a:rPr lang="en-US" altLang="de-DE" sz="1800" b="1" dirty="0">
                <a:sym typeface="Wingdings" panose="05000000000000000000" pitchFamily="2" charset="2"/>
              </a:rPr>
              <a:t> Fonds Europe </a:t>
            </a:r>
            <a:r>
              <a:rPr lang="en-US" altLang="de-DE" sz="1800" b="1" dirty="0" err="1">
                <a:sym typeface="Wingdings" panose="05000000000000000000" pitchFamily="2" charset="2"/>
              </a:rPr>
              <a:t>wecken</a:t>
            </a:r>
            <a:endParaRPr lang="en-US" altLang="de-DE" sz="1800" b="1" dirty="0"/>
          </a:p>
          <a:p>
            <a:pPr marL="534988">
              <a:buClr>
                <a:schemeClr val="tx1"/>
              </a:buClr>
            </a:pPr>
            <a:r>
              <a:rPr lang="en-US" altLang="de-DE" sz="1800" dirty="0"/>
              <a:t>1. </a:t>
            </a:r>
            <a:r>
              <a:rPr lang="en-US" altLang="de-DE" sz="1800" dirty="0" err="1"/>
              <a:t>Einleitung</a:t>
            </a:r>
            <a:r>
              <a:rPr lang="en-US" altLang="de-DE" sz="1800" dirty="0"/>
              <a:t>: </a:t>
            </a:r>
            <a:r>
              <a:rPr lang="en-US" altLang="de-DE" sz="1800" dirty="0" err="1"/>
              <a:t>Persönlicher</a:t>
            </a:r>
            <a:r>
              <a:rPr lang="en-US" altLang="de-DE" sz="1800" dirty="0"/>
              <a:t> </a:t>
            </a:r>
            <a:r>
              <a:rPr lang="en-US" altLang="de-DE" sz="1800" dirty="0" err="1"/>
              <a:t>Nutzen</a:t>
            </a:r>
            <a:endParaRPr lang="en-US" altLang="de-DE" sz="1800" dirty="0"/>
          </a:p>
          <a:p>
            <a:pPr marL="534988">
              <a:buClr>
                <a:schemeClr val="tx1"/>
              </a:buClr>
            </a:pPr>
            <a:r>
              <a:rPr lang="en-US" altLang="de-DE" sz="1800" dirty="0"/>
              <a:t>2. </a:t>
            </a:r>
            <a:r>
              <a:rPr lang="en-US" altLang="de-DE" sz="1800" dirty="0" err="1"/>
              <a:t>Irritieren</a:t>
            </a:r>
            <a:r>
              <a:rPr lang="en-US" altLang="de-DE" sz="1800" dirty="0"/>
              <a:t>: </a:t>
            </a:r>
            <a:r>
              <a:rPr lang="en-US" altLang="de-DE" sz="1800" dirty="0" err="1"/>
              <a:t>Durch</a:t>
            </a:r>
            <a:r>
              <a:rPr lang="en-US" altLang="de-DE" sz="1800" dirty="0"/>
              <a:t> </a:t>
            </a:r>
            <a:r>
              <a:rPr lang="en-US" altLang="de-DE" sz="1800" dirty="0" err="1"/>
              <a:t>Frage</a:t>
            </a:r>
            <a:endParaRPr lang="en-US" altLang="de-DE" sz="1800" dirty="0"/>
          </a:p>
          <a:p>
            <a:pPr marL="534988">
              <a:buClr>
                <a:schemeClr val="tx1"/>
              </a:buClr>
            </a:pPr>
            <a:r>
              <a:rPr lang="en-US" altLang="de-DE" sz="1800" dirty="0"/>
              <a:t>3. </a:t>
            </a:r>
            <a:r>
              <a:rPr lang="en-US" altLang="de-DE" sz="1800" dirty="0" err="1"/>
              <a:t>Animieren</a:t>
            </a:r>
            <a:r>
              <a:rPr lang="en-US" altLang="de-DE" sz="1800" dirty="0"/>
              <a:t>: </a:t>
            </a:r>
            <a:r>
              <a:rPr lang="en-US" altLang="de-DE" sz="1800" dirty="0" err="1"/>
              <a:t>Durch</a:t>
            </a:r>
            <a:r>
              <a:rPr lang="en-US" altLang="de-DE" sz="1800" dirty="0"/>
              <a:t> </a:t>
            </a:r>
            <a:r>
              <a:rPr lang="en-US" altLang="de-DE" sz="1800" dirty="0" err="1"/>
              <a:t>abstrakte</a:t>
            </a:r>
            <a:r>
              <a:rPr lang="en-US" altLang="de-DE" sz="1800" dirty="0"/>
              <a:t> </a:t>
            </a:r>
            <a:r>
              <a:rPr lang="en-US" altLang="de-DE" sz="1800" dirty="0" err="1"/>
              <a:t>Markt</a:t>
            </a:r>
            <a:r>
              <a:rPr lang="en-US" altLang="de-DE" sz="1800" dirty="0"/>
              <a:t>-Chance</a:t>
            </a:r>
          </a:p>
          <a:p>
            <a:pPr marL="534988">
              <a:buClr>
                <a:schemeClr val="tx1"/>
              </a:buClr>
            </a:pPr>
            <a:r>
              <a:rPr lang="en-US" altLang="de-DE" sz="1800" dirty="0"/>
              <a:t>4. </a:t>
            </a:r>
            <a:r>
              <a:rPr lang="en-US" altLang="de-DE" sz="1800" dirty="0" err="1"/>
              <a:t>Animieren</a:t>
            </a:r>
            <a:r>
              <a:rPr lang="en-US" altLang="de-DE" sz="1800" dirty="0"/>
              <a:t>: </a:t>
            </a:r>
            <a:r>
              <a:rPr lang="en-US" altLang="de-DE" sz="1800" dirty="0" err="1"/>
              <a:t>Durch</a:t>
            </a:r>
            <a:r>
              <a:rPr lang="en-US" altLang="de-DE" sz="1800" dirty="0"/>
              <a:t> </a:t>
            </a:r>
            <a:r>
              <a:rPr lang="en-US" altLang="de-DE" sz="1800" dirty="0" err="1"/>
              <a:t>aktuelle</a:t>
            </a:r>
            <a:r>
              <a:rPr lang="en-US" altLang="de-DE" sz="1800" dirty="0"/>
              <a:t> </a:t>
            </a:r>
            <a:r>
              <a:rPr lang="en-US" altLang="de-DE" sz="1800" dirty="0" err="1"/>
              <a:t>Perspektive</a:t>
            </a:r>
            <a:endParaRPr lang="en-US" altLang="de-DE" sz="1800" dirty="0"/>
          </a:p>
          <a:p>
            <a:pPr marL="534988">
              <a:buClr>
                <a:schemeClr val="tx1"/>
              </a:buClr>
            </a:pPr>
            <a:r>
              <a:rPr lang="en-US" altLang="de-DE" sz="1800" dirty="0"/>
              <a:t>5. </a:t>
            </a:r>
            <a:r>
              <a:rPr lang="en-US" altLang="de-DE" sz="1800" dirty="0" err="1"/>
              <a:t>Verbindung</a:t>
            </a:r>
            <a:r>
              <a:rPr lang="en-US" altLang="de-DE" sz="1800" dirty="0"/>
              <a:t>: </a:t>
            </a:r>
            <a:r>
              <a:rPr lang="en-US" altLang="de-DE" sz="1800" dirty="0" err="1"/>
              <a:t>Durch</a:t>
            </a:r>
            <a:r>
              <a:rPr lang="en-US" altLang="de-DE" sz="1800" dirty="0"/>
              <a:t> </a:t>
            </a:r>
            <a:r>
              <a:rPr lang="en-US" altLang="de-DE" sz="1800" dirty="0" err="1"/>
              <a:t>eigene</a:t>
            </a:r>
            <a:r>
              <a:rPr lang="en-US" altLang="de-DE" sz="1800" dirty="0"/>
              <a:t> PR</a:t>
            </a:r>
          </a:p>
          <a:p>
            <a:pPr marL="534988">
              <a:buClr>
                <a:schemeClr val="tx1"/>
              </a:buClr>
            </a:pPr>
            <a:r>
              <a:rPr lang="en-US" altLang="de-DE" sz="1800" dirty="0"/>
              <a:t>6. </a:t>
            </a:r>
            <a:r>
              <a:rPr lang="en-US" altLang="de-DE" sz="1800" dirty="0" err="1"/>
              <a:t>Animieren</a:t>
            </a:r>
            <a:r>
              <a:rPr lang="en-US" altLang="de-DE" sz="1800" dirty="0"/>
              <a:t>: Positive </a:t>
            </a:r>
            <a:r>
              <a:rPr lang="en-US" altLang="de-DE" sz="1800" dirty="0" err="1"/>
              <a:t>Adjektive</a:t>
            </a:r>
            <a:r>
              <a:rPr lang="en-US" altLang="de-DE" sz="1800" dirty="0"/>
              <a:t> </a:t>
            </a:r>
          </a:p>
          <a:p>
            <a:pPr marL="534988">
              <a:buClr>
                <a:schemeClr val="tx1"/>
              </a:buClr>
            </a:pPr>
            <a:r>
              <a:rPr lang="en-US" altLang="de-DE" sz="1800" dirty="0">
                <a:sym typeface="Wingdings" panose="05000000000000000000" pitchFamily="2" charset="2"/>
              </a:rPr>
              <a:t> </a:t>
            </a:r>
            <a:r>
              <a:rPr lang="en-US" altLang="de-DE" sz="1800" dirty="0" err="1">
                <a:sym typeface="Wingdings" panose="05000000000000000000" pitchFamily="2" charset="2"/>
              </a:rPr>
              <a:t>Terminieren</a:t>
            </a:r>
            <a:endParaRPr lang="en-US" altLang="de-DE" sz="1800" dirty="0"/>
          </a:p>
          <a:p>
            <a:pPr>
              <a:buClr>
                <a:srgbClr val="FF0000"/>
              </a:buClr>
            </a:pPr>
            <a:endParaRPr lang="en-US" sz="1500" dirty="0">
              <a:latin typeface="+mn-lt"/>
              <a:cs typeface="+mn-cs"/>
            </a:endParaRPr>
          </a:p>
          <a:p>
            <a:pPr>
              <a:buClr>
                <a:srgbClr val="FF0000"/>
              </a:buClr>
            </a:pPr>
            <a:endParaRPr lang="en-US" sz="1500" dirty="0">
              <a:latin typeface="+mn-lt"/>
              <a:cs typeface="+mn-cs"/>
            </a:endParaRPr>
          </a:p>
        </p:txBody>
      </p:sp>
      <p:pic>
        <p:nvPicPr>
          <p:cNvPr id="2" name="Grafik 1">
            <a:extLst>
              <a:ext uri="{FF2B5EF4-FFF2-40B4-BE49-F238E27FC236}">
                <a16:creationId xmlns:a16="http://schemas.microsoft.com/office/drawing/2014/main" id="{70744422-4220-4041-B7F3-26D5637D0079}"/>
              </a:ext>
            </a:extLst>
          </p:cNvPr>
          <p:cNvPicPr>
            <a:picLocks noChangeAspect="1"/>
          </p:cNvPicPr>
          <p:nvPr/>
        </p:nvPicPr>
        <p:blipFill>
          <a:blip r:embed="rId2"/>
          <a:stretch>
            <a:fillRect/>
          </a:stretch>
        </p:blipFill>
        <p:spPr>
          <a:xfrm>
            <a:off x="6315841" y="1567213"/>
            <a:ext cx="5291205" cy="5278140"/>
          </a:xfrm>
          <a:prstGeom prst="rect">
            <a:avLst/>
          </a:prstGeom>
        </p:spPr>
      </p:pic>
    </p:spTree>
    <p:extLst>
      <p:ext uri="{BB962C8B-B14F-4D97-AF65-F5344CB8AC3E}">
        <p14:creationId xmlns:p14="http://schemas.microsoft.com/office/powerpoint/2010/main" val="9446275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el 2">
            <a:extLst>
              <a:ext uri="{FF2B5EF4-FFF2-40B4-BE49-F238E27FC236}">
                <a16:creationId xmlns:a16="http://schemas.microsoft.com/office/drawing/2014/main" id="{52662800-15CD-4A70-8CEA-FAB354EFF6DC}"/>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3800" kern="1200">
                <a:solidFill>
                  <a:schemeClr val="tx1"/>
                </a:solidFill>
                <a:latin typeface="+mj-lt"/>
                <a:ea typeface="+mj-ea"/>
                <a:cs typeface="+mj-cs"/>
              </a:rPr>
              <a:t>Das Vereinigungsband</a:t>
            </a: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34C27816-30C3-41C1-AE7A-4C0E7CDA9010}"/>
                  </a:ext>
                </a:extLst>
              </p14:cNvPr>
              <p14:cNvContentPartPr/>
              <p14:nvPr/>
            </p14:nvContentPartPr>
            <p14:xfrm>
              <a:off x="3551012" y="1154978"/>
              <a:ext cx="360" cy="360"/>
            </p14:xfrm>
          </p:contentPart>
        </mc:Choice>
        <mc:Fallback xmlns="">
          <p:pic>
            <p:nvPicPr>
              <p:cNvPr id="4" name="Freihand 3">
                <a:extLst>
                  <a:ext uri="{FF2B5EF4-FFF2-40B4-BE49-F238E27FC236}">
                    <a16:creationId xmlns:a16="http://schemas.microsoft.com/office/drawing/2014/main" id="{34C27816-30C3-41C1-AE7A-4C0E7CDA9010}"/>
                  </a:ext>
                </a:extLst>
              </p:cNvPr>
              <p:cNvPicPr/>
              <p:nvPr/>
            </p:nvPicPr>
            <p:blipFill>
              <a:blip r:embed="rId3"/>
              <a:stretch>
                <a:fillRect/>
              </a:stretch>
            </p:blipFill>
            <p:spPr>
              <a:xfrm>
                <a:off x="3542012" y="1146338"/>
                <a:ext cx="18000" cy="18000"/>
              </a:xfrm>
              <a:prstGeom prst="rect">
                <a:avLst/>
              </a:prstGeom>
            </p:spPr>
          </p:pic>
        </mc:Fallback>
      </mc:AlternateContent>
      <p:graphicFrame>
        <p:nvGraphicFramePr>
          <p:cNvPr id="13" name="Textfeld 1">
            <a:extLst>
              <a:ext uri="{FF2B5EF4-FFF2-40B4-BE49-F238E27FC236}">
                <a16:creationId xmlns:a16="http://schemas.microsoft.com/office/drawing/2014/main" id="{C3835F56-C108-45C1-8566-8280BE582218}"/>
              </a:ext>
            </a:extLst>
          </p:cNvPr>
          <p:cNvGraphicFramePr/>
          <p:nvPr>
            <p:extLst>
              <p:ext uri="{D42A27DB-BD31-4B8C-83A1-F6EECF244321}">
                <p14:modId xmlns:p14="http://schemas.microsoft.com/office/powerpoint/2010/main" val="246230142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9710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ie Schreiben deine Psychohygiene, dein persönliches Wachstum fördert.">
            <a:extLst>
              <a:ext uri="{FF2B5EF4-FFF2-40B4-BE49-F238E27FC236}">
                <a16:creationId xmlns:a16="http://schemas.microsoft.com/office/drawing/2014/main" id="{27131292-7DC4-4179-9F29-C27289B542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23" b="20249"/>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a:extLst>
              <a:ext uri="{FF2B5EF4-FFF2-40B4-BE49-F238E27FC236}">
                <a16:creationId xmlns:a16="http://schemas.microsoft.com/office/drawing/2014/main" id="{51CB3DC5-1FBA-4A2B-98C7-B6F6A5322C40}"/>
              </a:ext>
            </a:extLst>
          </p:cNvPr>
          <p:cNvSpPr>
            <a:spLocks noGrp="1"/>
          </p:cNvSpPr>
          <p:nvPr>
            <p:ph type="title"/>
          </p:nvPr>
        </p:nvSpPr>
        <p:spPr>
          <a:xfrm>
            <a:off x="-904314" y="5091850"/>
            <a:ext cx="9289362" cy="1264588"/>
          </a:xfrm>
        </p:spPr>
        <p:txBody>
          <a:bodyPr vert="horz" lIns="91440" tIns="45720" rIns="91440" bIns="45720" rtlCol="0" anchor="ctr">
            <a:normAutofit/>
          </a:bodyPr>
          <a:lstStyle/>
          <a:p>
            <a:pPr algn="r"/>
            <a:r>
              <a:rPr lang="en-US" sz="4400" dirty="0" err="1">
                <a:latin typeface="+mj-lt"/>
                <a:cs typeface="+mj-cs"/>
              </a:rPr>
              <a:t>Erfolg</a:t>
            </a:r>
            <a:r>
              <a:rPr lang="en-US" sz="4400" dirty="0">
                <a:latin typeface="+mj-lt"/>
                <a:cs typeface="+mj-cs"/>
              </a:rPr>
              <a:t> </a:t>
            </a:r>
            <a:r>
              <a:rPr lang="en-US" sz="4400" dirty="0" err="1">
                <a:latin typeface="+mj-lt"/>
                <a:cs typeface="+mj-cs"/>
              </a:rPr>
              <a:t>durch</a:t>
            </a:r>
            <a:r>
              <a:rPr lang="en-US" sz="4400" dirty="0">
                <a:latin typeface="+mj-lt"/>
                <a:cs typeface="+mj-cs"/>
              </a:rPr>
              <a:t> Routine 12/33/55</a:t>
            </a:r>
          </a:p>
        </p:txBody>
      </p:sp>
      <p:sp>
        <p:nvSpPr>
          <p:cNvPr id="75"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5048" y="5266944"/>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56550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2662800-15CD-4A70-8CEA-FAB354EFF6DC}"/>
              </a:ext>
            </a:extLst>
          </p:cNvPr>
          <p:cNvSpPr>
            <a:spLocks noGrp="1"/>
          </p:cNvSpPr>
          <p:nvPr>
            <p:ph type="title"/>
          </p:nvPr>
        </p:nvSpPr>
        <p:spPr/>
        <p:txBody>
          <a:bodyPr/>
          <a:lstStyle/>
          <a:p>
            <a:r>
              <a:rPr lang="de-DE" dirty="0"/>
              <a:t>Das Vereinigungsband</a:t>
            </a:r>
          </a:p>
        </p:txBody>
      </p:sp>
      <p:sp>
        <p:nvSpPr>
          <p:cNvPr id="2" name="Textfeld 1">
            <a:extLst>
              <a:ext uri="{FF2B5EF4-FFF2-40B4-BE49-F238E27FC236}">
                <a16:creationId xmlns:a16="http://schemas.microsoft.com/office/drawing/2014/main" id="{94CD5D96-C4B6-4B20-97B2-9FC6DCD554C0}"/>
              </a:ext>
            </a:extLst>
          </p:cNvPr>
          <p:cNvSpPr txBox="1"/>
          <p:nvPr/>
        </p:nvSpPr>
        <p:spPr>
          <a:xfrm>
            <a:off x="266501" y="1073020"/>
            <a:ext cx="11658997" cy="5262979"/>
          </a:xfrm>
          <a:prstGeom prst="rect">
            <a:avLst/>
          </a:prstGeom>
          <a:solidFill>
            <a:schemeClr val="bg1"/>
          </a:solid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marL="306388">
              <a:buClr>
                <a:srgbClr val="FF0000"/>
              </a:buClr>
            </a:pPr>
            <a:r>
              <a:rPr lang="de-DE" altLang="de-DE" sz="1600" b="1" i="1" dirty="0">
                <a:solidFill>
                  <a:schemeClr val="tx1"/>
                </a:solidFill>
              </a:rPr>
              <a:t>"Die vorherige ausdrückliche Einwilligung des Angerufenen mit dem Anruf muss vorliegen." </a:t>
            </a:r>
          </a:p>
          <a:p>
            <a:pPr marL="306388">
              <a:buClr>
                <a:srgbClr val="FF0000"/>
              </a:buClr>
            </a:pPr>
            <a:endParaRPr lang="en-US" altLang="de-DE" sz="1600" b="1" dirty="0">
              <a:solidFill>
                <a:schemeClr val="tx1"/>
              </a:solidFill>
            </a:endParaRPr>
          </a:p>
          <a:p>
            <a:pPr marL="534988">
              <a:buClr>
                <a:schemeClr val="tx1"/>
              </a:buClr>
            </a:pPr>
            <a:r>
              <a:rPr lang="en-US" altLang="de-DE" sz="1600" dirty="0"/>
              <a:t>Lieber Kunde / </a:t>
            </a:r>
            <a:r>
              <a:rPr lang="en-US" altLang="de-DE" sz="1600" dirty="0" err="1"/>
              <a:t>Interessent</a:t>
            </a:r>
            <a:r>
              <a:rPr lang="en-US" altLang="de-DE" sz="1600" dirty="0"/>
              <a:t>,</a:t>
            </a:r>
          </a:p>
          <a:p>
            <a:pPr marL="534988">
              <a:buClr>
                <a:schemeClr val="tx1"/>
              </a:buClr>
            </a:pPr>
            <a:endParaRPr lang="en-US" altLang="de-DE" sz="1600" dirty="0"/>
          </a:p>
          <a:p>
            <a:pPr marL="534988">
              <a:buClr>
                <a:schemeClr val="tx1"/>
              </a:buClr>
            </a:pPr>
            <a:r>
              <a:rPr lang="en-US" altLang="de-DE" sz="1600" dirty="0"/>
              <a:t>In </a:t>
            </a:r>
            <a:r>
              <a:rPr lang="en-US" altLang="de-DE" sz="1600" dirty="0" err="1"/>
              <a:t>wie</a:t>
            </a:r>
            <a:r>
              <a:rPr lang="en-US" altLang="de-DE" sz="1600" dirty="0"/>
              <a:t> </a:t>
            </a:r>
            <a:r>
              <a:rPr lang="en-US" altLang="de-DE" sz="1600" dirty="0" err="1"/>
              <a:t>weit</a:t>
            </a:r>
            <a:r>
              <a:rPr lang="en-US" altLang="de-DE" sz="1600" dirty="0"/>
              <a:t> </a:t>
            </a:r>
            <a:r>
              <a:rPr lang="en-US" altLang="de-DE" sz="1600" dirty="0" err="1"/>
              <a:t>konnten</a:t>
            </a:r>
            <a:r>
              <a:rPr lang="en-US" altLang="de-DE" sz="1600" dirty="0"/>
              <a:t> </a:t>
            </a:r>
            <a:r>
              <a:rPr lang="en-US" altLang="de-DE" sz="1600" dirty="0" err="1"/>
              <a:t>wir</a:t>
            </a:r>
            <a:r>
              <a:rPr lang="en-US" altLang="de-DE" sz="1600" dirty="0"/>
              <a:t> Sie </a:t>
            </a:r>
            <a:r>
              <a:rPr lang="en-US" altLang="de-DE" sz="1600" dirty="0" err="1"/>
              <a:t>mit</a:t>
            </a:r>
            <a:r>
              <a:rPr lang="en-US" altLang="de-DE" sz="1600" dirty="0"/>
              <a:t> </a:t>
            </a:r>
            <a:r>
              <a:rPr lang="en-US" altLang="de-DE" sz="1600" dirty="0" err="1"/>
              <a:t>Ihrem</a:t>
            </a:r>
            <a:r>
              <a:rPr lang="en-US" altLang="de-DE" sz="1600" dirty="0"/>
              <a:t> </a:t>
            </a:r>
            <a:r>
              <a:rPr lang="en-US" altLang="de-DE" sz="1600" dirty="0" err="1"/>
              <a:t>Vorteil</a:t>
            </a:r>
            <a:r>
              <a:rPr lang="en-US" altLang="de-DE" sz="1600" dirty="0"/>
              <a:t> XY </a:t>
            </a:r>
            <a:r>
              <a:rPr lang="en-US" altLang="de-DE" sz="1600" dirty="0" err="1"/>
              <a:t>begeistern</a:t>
            </a:r>
            <a:r>
              <a:rPr lang="en-US" altLang="de-DE" sz="1600" dirty="0"/>
              <a:t>?</a:t>
            </a:r>
          </a:p>
          <a:p>
            <a:pPr marL="534988">
              <a:buClr>
                <a:schemeClr val="tx1"/>
              </a:buClr>
            </a:pPr>
            <a:r>
              <a:rPr lang="en-US" altLang="de-DE" sz="1600" dirty="0"/>
              <a:t> </a:t>
            </a:r>
          </a:p>
          <a:p>
            <a:pPr marL="534988">
              <a:buClr>
                <a:schemeClr val="tx1"/>
              </a:buClr>
            </a:pPr>
            <a:r>
              <a:rPr lang="en-US" altLang="de-DE" sz="1600" dirty="0"/>
              <a:t>Was </a:t>
            </a:r>
            <a:r>
              <a:rPr lang="en-US" altLang="de-DE" sz="1600" dirty="0" err="1"/>
              <a:t>glauben</a:t>
            </a:r>
            <a:r>
              <a:rPr lang="en-US" altLang="de-DE" sz="1600" dirty="0"/>
              <a:t> Sie, </a:t>
            </a:r>
            <a:r>
              <a:rPr lang="en-US" altLang="de-DE" sz="1600" dirty="0" err="1"/>
              <a:t>wie</a:t>
            </a:r>
            <a:r>
              <a:rPr lang="en-US" altLang="de-DE" sz="1600" dirty="0"/>
              <a:t> </a:t>
            </a:r>
            <a:r>
              <a:rPr lang="en-US" altLang="de-DE" sz="1600" dirty="0" err="1"/>
              <a:t>viele</a:t>
            </a:r>
            <a:r>
              <a:rPr lang="en-US" altLang="de-DE" sz="1600" dirty="0"/>
              <a:t> Menschen in Deutschland </a:t>
            </a:r>
            <a:r>
              <a:rPr lang="en-US" altLang="de-DE" sz="1600" dirty="0" err="1"/>
              <a:t>bislang</a:t>
            </a:r>
            <a:r>
              <a:rPr lang="en-US" altLang="de-DE" sz="1600" dirty="0"/>
              <a:t> </a:t>
            </a:r>
            <a:r>
              <a:rPr lang="en-US" altLang="de-DE" sz="1600" dirty="0" err="1"/>
              <a:t>ein</a:t>
            </a:r>
            <a:r>
              <a:rPr lang="en-US" altLang="de-DE" sz="1600" dirty="0"/>
              <a:t> </a:t>
            </a:r>
            <a:r>
              <a:rPr lang="en-US" altLang="de-DE" sz="1600" dirty="0" err="1"/>
              <a:t>Investmentdepot</a:t>
            </a:r>
            <a:r>
              <a:rPr lang="en-US" altLang="de-DE" sz="1600" dirty="0"/>
              <a:t> </a:t>
            </a:r>
            <a:r>
              <a:rPr lang="en-US" altLang="de-DE" sz="1600" dirty="0" err="1"/>
              <a:t>haben</a:t>
            </a:r>
            <a:r>
              <a:rPr lang="en-US" altLang="de-DE" sz="1600" dirty="0"/>
              <a:t>?</a:t>
            </a:r>
          </a:p>
          <a:p>
            <a:pPr marL="534988">
              <a:buClr>
                <a:schemeClr val="tx1"/>
              </a:buClr>
            </a:pPr>
            <a:endParaRPr lang="en-US" altLang="de-DE" sz="1600" dirty="0"/>
          </a:p>
          <a:p>
            <a:pPr marL="534988">
              <a:buClr>
                <a:schemeClr val="tx1"/>
              </a:buClr>
            </a:pPr>
            <a:r>
              <a:rPr lang="en-US" sz="1600" dirty="0"/>
              <a:t>Unser </a:t>
            </a:r>
            <a:r>
              <a:rPr lang="en-US" sz="1600" dirty="0" err="1"/>
              <a:t>Ziel</a:t>
            </a:r>
            <a:r>
              <a:rPr lang="en-US" sz="1600" dirty="0"/>
              <a:t> </a:t>
            </a:r>
            <a:r>
              <a:rPr lang="en-US" sz="1600" dirty="0" err="1"/>
              <a:t>als</a:t>
            </a:r>
            <a:r>
              <a:rPr lang="en-US" sz="1600" dirty="0"/>
              <a:t> </a:t>
            </a:r>
            <a:r>
              <a:rPr lang="en-US" sz="1600" dirty="0" err="1"/>
              <a:t>Unternehmen</a:t>
            </a:r>
            <a:r>
              <a:rPr lang="en-US" sz="1600" dirty="0"/>
              <a:t> </a:t>
            </a:r>
            <a:r>
              <a:rPr lang="en-US" sz="1600" dirty="0" err="1"/>
              <a:t>ist</a:t>
            </a:r>
            <a:r>
              <a:rPr lang="en-US" sz="1600" dirty="0"/>
              <a:t> es,</a:t>
            </a:r>
            <a:r>
              <a:rPr lang="de-DE" sz="1600" dirty="0"/>
              <a:t>durch Investmentfonds alle Menschen in Deutschland an den Gewinnen der Wirtschaft zu beteiligen</a:t>
            </a:r>
          </a:p>
          <a:p>
            <a:pPr marL="534988">
              <a:buClr>
                <a:schemeClr val="tx1"/>
              </a:buClr>
            </a:pPr>
            <a:r>
              <a:rPr lang="de-DE" sz="1600" dirty="0"/>
              <a:t> </a:t>
            </a:r>
          </a:p>
          <a:p>
            <a:pPr marL="534988">
              <a:buClr>
                <a:schemeClr val="tx1"/>
              </a:buClr>
            </a:pPr>
            <a:r>
              <a:rPr lang="en-US" altLang="de-DE" sz="1600" dirty="0" err="1"/>
              <a:t>Wir</a:t>
            </a:r>
            <a:r>
              <a:rPr lang="en-US" altLang="de-DE" sz="1600" dirty="0"/>
              <a:t> </a:t>
            </a:r>
            <a:r>
              <a:rPr lang="en-US" altLang="de-DE" sz="1600" dirty="0" err="1"/>
              <a:t>haben</a:t>
            </a:r>
            <a:r>
              <a:rPr lang="en-US" altLang="de-DE" sz="1600" dirty="0"/>
              <a:t> </a:t>
            </a:r>
            <a:r>
              <a:rPr lang="en-US" altLang="de-DE" sz="1600" dirty="0" err="1"/>
              <a:t>bereits</a:t>
            </a:r>
            <a:r>
              <a:rPr lang="en-US" altLang="de-DE" sz="1600" dirty="0"/>
              <a:t> die </a:t>
            </a:r>
            <a:r>
              <a:rPr lang="en-US" altLang="de-DE" sz="1600" dirty="0" err="1"/>
              <a:t>ersten</a:t>
            </a:r>
            <a:r>
              <a:rPr lang="en-US" altLang="de-DE" sz="1600" dirty="0"/>
              <a:t> </a:t>
            </a:r>
            <a:r>
              <a:rPr lang="en-US" altLang="de-DE" sz="1600" dirty="0" err="1"/>
              <a:t>klugen</a:t>
            </a:r>
            <a:r>
              <a:rPr lang="en-US" altLang="de-DE" sz="1600" dirty="0"/>
              <a:t> </a:t>
            </a:r>
            <a:r>
              <a:rPr lang="en-US" altLang="de-DE" sz="1600" dirty="0" err="1"/>
              <a:t>Köpfe</a:t>
            </a:r>
            <a:r>
              <a:rPr lang="en-US" altLang="de-DE" sz="1600" dirty="0"/>
              <a:t>, die das </a:t>
            </a:r>
            <a:r>
              <a:rPr lang="en-US" altLang="de-DE" sz="1600" dirty="0" err="1"/>
              <a:t>Unternehmen</a:t>
            </a:r>
            <a:r>
              <a:rPr lang="en-US" altLang="de-DE" sz="1600" dirty="0"/>
              <a:t> von </a:t>
            </a:r>
            <a:r>
              <a:rPr lang="en-US" altLang="de-DE" sz="1600" dirty="0" err="1"/>
              <a:t>Anfang</a:t>
            </a:r>
            <a:r>
              <a:rPr lang="en-US" altLang="de-DE" sz="1600" dirty="0"/>
              <a:t> an </a:t>
            </a:r>
            <a:r>
              <a:rPr lang="en-US" altLang="de-DE" sz="1600" dirty="0" err="1"/>
              <a:t>mit</a:t>
            </a:r>
            <a:r>
              <a:rPr lang="en-US" altLang="de-DE" sz="1600" dirty="0"/>
              <a:t> </a:t>
            </a:r>
            <a:r>
              <a:rPr lang="en-US" altLang="de-DE" sz="1600" dirty="0" err="1"/>
              <a:t>aufbauen</a:t>
            </a:r>
            <a:r>
              <a:rPr lang="en-US" altLang="de-DE" sz="1600" dirty="0"/>
              <a:t> und </a:t>
            </a:r>
            <a:r>
              <a:rPr lang="en-US" altLang="de-DE" sz="1600" dirty="0" err="1"/>
              <a:t>diesen</a:t>
            </a:r>
            <a:r>
              <a:rPr lang="en-US" altLang="de-DE" sz="1600" dirty="0"/>
              <a:t> </a:t>
            </a:r>
            <a:r>
              <a:rPr lang="en-US" altLang="de-DE" sz="1600" dirty="0" err="1"/>
              <a:t>riesigen</a:t>
            </a:r>
            <a:r>
              <a:rPr lang="en-US" altLang="de-DE" sz="1600" dirty="0"/>
              <a:t> </a:t>
            </a:r>
            <a:r>
              <a:rPr lang="en-US" altLang="de-DE" sz="1600" dirty="0" err="1"/>
              <a:t>Markt</a:t>
            </a:r>
            <a:r>
              <a:rPr lang="en-US" altLang="de-DE" sz="1600" dirty="0"/>
              <a:t> </a:t>
            </a:r>
            <a:r>
              <a:rPr lang="en-US" altLang="de-DE" sz="1600" dirty="0" err="1"/>
              <a:t>erobern</a:t>
            </a:r>
            <a:r>
              <a:rPr lang="en-US" altLang="de-DE" sz="1600" dirty="0"/>
              <a:t> </a:t>
            </a:r>
            <a:r>
              <a:rPr lang="en-US" altLang="de-DE" sz="1600" dirty="0" err="1"/>
              <a:t>wollen</a:t>
            </a:r>
            <a:r>
              <a:rPr lang="en-US" altLang="de-DE" sz="1600" dirty="0"/>
              <a:t>.</a:t>
            </a:r>
          </a:p>
          <a:p>
            <a:pPr marL="534988">
              <a:buClr>
                <a:schemeClr val="tx1"/>
              </a:buClr>
            </a:pPr>
            <a:endParaRPr lang="en-US" altLang="de-DE" sz="1600" dirty="0"/>
          </a:p>
          <a:p>
            <a:pPr marL="534988">
              <a:buClr>
                <a:schemeClr val="tx1"/>
              </a:buClr>
            </a:pPr>
            <a:r>
              <a:rPr lang="en-US" altLang="de-DE" sz="1600" dirty="0" err="1"/>
              <a:t>Sehen</a:t>
            </a:r>
            <a:r>
              <a:rPr lang="en-US" altLang="de-DE" sz="1600" dirty="0"/>
              <a:t> Sie, ich bin </a:t>
            </a:r>
            <a:r>
              <a:rPr lang="en-US" altLang="de-DE" sz="1600" dirty="0" err="1"/>
              <a:t>damals</a:t>
            </a:r>
            <a:r>
              <a:rPr lang="en-US" altLang="de-DE" sz="1600" dirty="0"/>
              <a:t> </a:t>
            </a:r>
            <a:r>
              <a:rPr lang="en-US" altLang="de-DE" sz="1600" dirty="0" err="1"/>
              <a:t>genau</a:t>
            </a:r>
            <a:r>
              <a:rPr lang="en-US" altLang="de-DE" sz="1600" dirty="0"/>
              <a:t> </a:t>
            </a:r>
            <a:r>
              <a:rPr lang="en-US" altLang="de-DE" sz="1600" dirty="0" err="1"/>
              <a:t>wie</a:t>
            </a:r>
            <a:r>
              <a:rPr lang="en-US" altLang="de-DE" sz="1600" dirty="0"/>
              <a:t> Sie </a:t>
            </a:r>
            <a:r>
              <a:rPr lang="en-US" altLang="de-DE" sz="1600" dirty="0" err="1"/>
              <a:t>gestartet</a:t>
            </a:r>
            <a:r>
              <a:rPr lang="en-US" altLang="de-DE" sz="1600" dirty="0"/>
              <a:t>…(PR-Story)!</a:t>
            </a:r>
          </a:p>
          <a:p>
            <a:pPr marL="534988">
              <a:buClr>
                <a:schemeClr val="tx1"/>
              </a:buClr>
            </a:pPr>
            <a:endParaRPr lang="en-US" altLang="de-DE" sz="1600" dirty="0"/>
          </a:p>
          <a:p>
            <a:pPr marL="534988">
              <a:buClr>
                <a:schemeClr val="tx1"/>
              </a:buClr>
            </a:pPr>
            <a:r>
              <a:rPr lang="en-US" altLang="de-DE" sz="1600" dirty="0"/>
              <a:t>Schade, </a:t>
            </a:r>
            <a:r>
              <a:rPr lang="en-US" altLang="de-DE" sz="1600" dirty="0" err="1"/>
              <a:t>dass</a:t>
            </a:r>
            <a:r>
              <a:rPr lang="en-US" altLang="de-DE" sz="1600" dirty="0"/>
              <a:t> </a:t>
            </a:r>
            <a:r>
              <a:rPr lang="en-US" altLang="de-DE" sz="1600" dirty="0" err="1"/>
              <a:t>Ihr</a:t>
            </a:r>
            <a:r>
              <a:rPr lang="en-US" altLang="de-DE" sz="1600" dirty="0"/>
              <a:t> Chef Sie so </a:t>
            </a:r>
            <a:r>
              <a:rPr lang="en-US" altLang="de-DE" sz="1600" dirty="0" err="1"/>
              <a:t>wenig</a:t>
            </a:r>
            <a:r>
              <a:rPr lang="en-US" altLang="de-DE" sz="1600" dirty="0"/>
              <a:t> </a:t>
            </a:r>
            <a:r>
              <a:rPr lang="en-US" altLang="de-DE" sz="1600" dirty="0" err="1"/>
              <a:t>fördert</a:t>
            </a:r>
            <a:r>
              <a:rPr lang="en-US" altLang="de-DE" sz="1600" dirty="0"/>
              <a:t> </a:t>
            </a:r>
            <a:r>
              <a:rPr lang="en-US" altLang="de-DE" sz="1600" dirty="0" err="1"/>
              <a:t>obwohl</a:t>
            </a:r>
            <a:r>
              <a:rPr lang="en-US" altLang="de-DE" sz="1600" dirty="0"/>
              <a:t> Sie </a:t>
            </a:r>
            <a:r>
              <a:rPr lang="en-US" altLang="de-DE" sz="1600" dirty="0" err="1"/>
              <a:t>doch</a:t>
            </a:r>
            <a:r>
              <a:rPr lang="en-US" altLang="de-DE" sz="1600" dirty="0"/>
              <a:t> </a:t>
            </a:r>
            <a:r>
              <a:rPr lang="en-US" altLang="de-DE" sz="1600" dirty="0" err="1"/>
              <a:t>mit</a:t>
            </a:r>
            <a:r>
              <a:rPr lang="en-US" altLang="de-DE" sz="1600" dirty="0"/>
              <a:t> “</a:t>
            </a:r>
            <a:r>
              <a:rPr lang="en-US" altLang="de-DE" sz="1600" dirty="0" err="1"/>
              <a:t>persönlichen</a:t>
            </a:r>
            <a:r>
              <a:rPr lang="en-US" altLang="de-DE" sz="1600" dirty="0"/>
              <a:t> </a:t>
            </a:r>
            <a:r>
              <a:rPr lang="en-US" altLang="de-DE" sz="1600" dirty="0" err="1"/>
              <a:t>Stärken</a:t>
            </a:r>
            <a:r>
              <a:rPr lang="en-US" altLang="de-DE" sz="1600" dirty="0"/>
              <a:t>” (</a:t>
            </a:r>
            <a:r>
              <a:rPr lang="en-US" altLang="de-DE" sz="1600" dirty="0" err="1"/>
              <a:t>sympathisch</a:t>
            </a:r>
            <a:r>
              <a:rPr lang="en-US" altLang="de-DE" sz="1600" dirty="0"/>
              <a:t>, </a:t>
            </a:r>
            <a:r>
              <a:rPr lang="en-US" altLang="de-DE" sz="1600" dirty="0" err="1"/>
              <a:t>neugierig</a:t>
            </a:r>
            <a:r>
              <a:rPr lang="en-US" altLang="de-DE" sz="1600" dirty="0"/>
              <a:t>, eloquent, </a:t>
            </a:r>
            <a:r>
              <a:rPr lang="en-US" altLang="de-DE" sz="1600" dirty="0" err="1"/>
              <a:t>zielstrebig</a:t>
            </a:r>
            <a:r>
              <a:rPr lang="en-US" altLang="de-DE" sz="1600" dirty="0"/>
              <a:t>…)</a:t>
            </a:r>
          </a:p>
          <a:p>
            <a:pPr marL="534988">
              <a:buClr>
                <a:schemeClr val="tx1"/>
              </a:buClr>
            </a:pPr>
            <a:r>
              <a:rPr lang="en-US" altLang="de-DE" sz="1600" dirty="0"/>
              <a:t> </a:t>
            </a:r>
          </a:p>
          <a:p>
            <a:pPr marL="534988">
              <a:buClr>
                <a:schemeClr val="tx1"/>
              </a:buClr>
            </a:pPr>
            <a:endParaRPr lang="en-US" altLang="de-DE" sz="1600" dirty="0">
              <a:sym typeface="Wingdings" panose="05000000000000000000" pitchFamily="2" charset="2"/>
            </a:endParaRPr>
          </a:p>
          <a:p>
            <a:pPr marL="534988">
              <a:buClr>
                <a:schemeClr val="tx1"/>
              </a:buClr>
            </a:pPr>
            <a:r>
              <a:rPr lang="en-US" altLang="de-DE" sz="1600" dirty="0">
                <a:sym typeface="Wingdings" panose="05000000000000000000" pitchFamily="2" charset="2"/>
              </a:rPr>
              <a:t> Ich </a:t>
            </a:r>
            <a:r>
              <a:rPr lang="en-US" altLang="de-DE" sz="1600" dirty="0" err="1">
                <a:sym typeface="Wingdings" panose="05000000000000000000" pitchFamily="2" charset="2"/>
              </a:rPr>
              <a:t>kann</a:t>
            </a:r>
            <a:r>
              <a:rPr lang="en-US" altLang="de-DE" sz="1600" dirty="0">
                <a:sym typeface="Wingdings" panose="05000000000000000000" pitchFamily="2" charset="2"/>
              </a:rPr>
              <a:t> </a:t>
            </a:r>
            <a:r>
              <a:rPr lang="en-US" altLang="de-DE" sz="1600" dirty="0" err="1">
                <a:sym typeface="Wingdings" panose="05000000000000000000" pitchFamily="2" charset="2"/>
              </a:rPr>
              <a:t>Ihnen</a:t>
            </a:r>
            <a:r>
              <a:rPr lang="en-US" altLang="de-DE" sz="1600" dirty="0">
                <a:sym typeface="Wingdings" panose="05000000000000000000" pitchFamily="2" charset="2"/>
              </a:rPr>
              <a:t> </a:t>
            </a:r>
            <a:r>
              <a:rPr lang="en-US" altLang="de-DE" sz="1600" dirty="0" err="1">
                <a:sym typeface="Wingdings" panose="05000000000000000000" pitchFamily="2" charset="2"/>
              </a:rPr>
              <a:t>nichts</a:t>
            </a:r>
            <a:r>
              <a:rPr lang="en-US" altLang="de-DE" sz="1600" dirty="0">
                <a:sym typeface="Wingdings" panose="05000000000000000000" pitchFamily="2" charset="2"/>
              </a:rPr>
              <a:t> </a:t>
            </a:r>
            <a:r>
              <a:rPr lang="en-US" altLang="de-DE" sz="1600" dirty="0" err="1">
                <a:sym typeface="Wingdings" panose="05000000000000000000" pitchFamily="2" charset="2"/>
              </a:rPr>
              <a:t>versprechen</a:t>
            </a:r>
            <a:r>
              <a:rPr lang="en-US" altLang="de-DE" sz="1600" dirty="0">
                <a:sym typeface="Wingdings" panose="05000000000000000000" pitchFamily="2" charset="2"/>
              </a:rPr>
              <a:t>, </a:t>
            </a:r>
            <a:r>
              <a:rPr lang="en-US" altLang="de-DE" sz="1600" dirty="0" err="1">
                <a:sym typeface="Wingdings" panose="05000000000000000000" pitchFamily="2" charset="2"/>
              </a:rPr>
              <a:t>aber</a:t>
            </a:r>
            <a:r>
              <a:rPr lang="en-US" altLang="de-DE" sz="1600" dirty="0">
                <a:sym typeface="Wingdings" panose="05000000000000000000" pitchFamily="2" charset="2"/>
              </a:rPr>
              <a:t> </a:t>
            </a:r>
            <a:r>
              <a:rPr lang="en-US" altLang="de-DE" sz="1600" dirty="0" err="1">
                <a:sym typeface="Wingdings" panose="05000000000000000000" pitchFamily="2" charset="2"/>
              </a:rPr>
              <a:t>wenn</a:t>
            </a:r>
            <a:r>
              <a:rPr lang="en-US" altLang="de-DE" sz="1600" dirty="0">
                <a:sym typeface="Wingdings" panose="05000000000000000000" pitchFamily="2" charset="2"/>
              </a:rPr>
              <a:t> Sie </a:t>
            </a:r>
            <a:r>
              <a:rPr lang="en-US" altLang="de-DE" sz="1600" dirty="0" err="1">
                <a:sym typeface="Wingdings" panose="05000000000000000000" pitchFamily="2" charset="2"/>
              </a:rPr>
              <a:t>mögen</a:t>
            </a:r>
            <a:r>
              <a:rPr lang="en-US" altLang="de-DE" sz="1600" dirty="0">
                <a:sym typeface="Wingdings" panose="05000000000000000000" pitchFamily="2" charset="2"/>
              </a:rPr>
              <a:t>, </a:t>
            </a:r>
            <a:r>
              <a:rPr lang="en-US" altLang="de-DE" sz="1600" dirty="0" err="1">
                <a:sym typeface="Wingdings" panose="05000000000000000000" pitchFamily="2" charset="2"/>
              </a:rPr>
              <a:t>kann</a:t>
            </a:r>
            <a:r>
              <a:rPr lang="en-US" altLang="de-DE" sz="1600" dirty="0">
                <a:sym typeface="Wingdings" panose="05000000000000000000" pitchFamily="2" charset="2"/>
              </a:rPr>
              <a:t> ich Sie </a:t>
            </a:r>
            <a:r>
              <a:rPr lang="en-US" altLang="de-DE" sz="1600" dirty="0" err="1">
                <a:sym typeface="Wingdings" panose="05000000000000000000" pitchFamily="2" charset="2"/>
              </a:rPr>
              <a:t>mit</a:t>
            </a:r>
            <a:r>
              <a:rPr lang="en-US" altLang="de-DE" sz="1600" dirty="0">
                <a:sym typeface="Wingdings" panose="05000000000000000000" pitchFamily="2" charset="2"/>
              </a:rPr>
              <a:t> </a:t>
            </a:r>
            <a:r>
              <a:rPr lang="en-US" altLang="de-DE" sz="1600" dirty="0" err="1">
                <a:sym typeface="Wingdings" panose="05000000000000000000" pitchFamily="2" charset="2"/>
              </a:rPr>
              <a:t>unserem</a:t>
            </a:r>
            <a:r>
              <a:rPr lang="en-US" altLang="de-DE" sz="1600" dirty="0">
                <a:sym typeface="Wingdings" panose="05000000000000000000" pitchFamily="2" charset="2"/>
              </a:rPr>
              <a:t> </a:t>
            </a:r>
            <a:r>
              <a:rPr lang="en-US" altLang="de-DE" sz="1600" dirty="0" err="1">
                <a:sym typeface="Wingdings" panose="05000000000000000000" pitchFamily="2" charset="2"/>
              </a:rPr>
              <a:t>Standortleiter</a:t>
            </a:r>
            <a:r>
              <a:rPr lang="en-US" altLang="de-DE" sz="1600" dirty="0">
                <a:sym typeface="Wingdings" panose="05000000000000000000" pitchFamily="2" charset="2"/>
              </a:rPr>
              <a:t> </a:t>
            </a:r>
            <a:r>
              <a:rPr lang="en-US" altLang="de-DE" sz="1600" dirty="0" err="1">
                <a:sym typeface="Wingdings" panose="05000000000000000000" pitchFamily="2" charset="2"/>
              </a:rPr>
              <a:t>bekannt</a:t>
            </a:r>
            <a:r>
              <a:rPr lang="en-US" altLang="de-DE" sz="1600" dirty="0">
                <a:sym typeface="Wingdings" panose="05000000000000000000" pitchFamily="2" charset="2"/>
              </a:rPr>
              <a:t> </a:t>
            </a:r>
            <a:r>
              <a:rPr lang="en-US" altLang="de-DE" sz="1600" dirty="0" err="1">
                <a:sym typeface="Wingdings" panose="05000000000000000000" pitchFamily="2" charset="2"/>
              </a:rPr>
              <a:t>machen</a:t>
            </a:r>
            <a:r>
              <a:rPr lang="en-US" altLang="de-DE" sz="1600" dirty="0">
                <a:sym typeface="Wingdings" panose="05000000000000000000" pitchFamily="2" charset="2"/>
              </a:rPr>
              <a:t>.</a:t>
            </a:r>
            <a:endParaRPr lang="en-US" altLang="de-DE" sz="1600" dirty="0"/>
          </a:p>
        </p:txBody>
      </p:sp>
    </p:spTree>
    <p:extLst>
      <p:ext uri="{BB962C8B-B14F-4D97-AF65-F5344CB8AC3E}">
        <p14:creationId xmlns:p14="http://schemas.microsoft.com/office/powerpoint/2010/main" val="205115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ie Schreiben deine Psychohygiene, dein persönliches Wachstum fördert.">
            <a:extLst>
              <a:ext uri="{FF2B5EF4-FFF2-40B4-BE49-F238E27FC236}">
                <a16:creationId xmlns:a16="http://schemas.microsoft.com/office/drawing/2014/main" id="{27131292-7DC4-4179-9F29-C27289B542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23" b="20249"/>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1CB3DC5-1FBA-4A2B-98C7-B6F6A5322C40}"/>
              </a:ext>
            </a:extLst>
          </p:cNvPr>
          <p:cNvSpPr>
            <a:spLocks noGrp="1"/>
          </p:cNvSpPr>
          <p:nvPr>
            <p:ph type="title"/>
          </p:nvPr>
        </p:nvSpPr>
        <p:spPr>
          <a:xfrm>
            <a:off x="-904314" y="5091850"/>
            <a:ext cx="9289362" cy="1264588"/>
          </a:xfrm>
        </p:spPr>
        <p:txBody>
          <a:bodyPr vert="horz" lIns="91440" tIns="45720" rIns="91440" bIns="45720" rtlCol="0" anchor="ctr">
            <a:normAutofit/>
          </a:bodyPr>
          <a:lstStyle/>
          <a:p>
            <a:pPr algn="r"/>
            <a:r>
              <a:rPr lang="en-US" sz="4400" dirty="0" err="1">
                <a:latin typeface="+mj-lt"/>
                <a:cs typeface="+mj-cs"/>
              </a:rPr>
              <a:t>Erfolg</a:t>
            </a:r>
            <a:r>
              <a:rPr lang="en-US" sz="4400" dirty="0">
                <a:latin typeface="+mj-lt"/>
                <a:cs typeface="+mj-cs"/>
              </a:rPr>
              <a:t> </a:t>
            </a:r>
            <a:r>
              <a:rPr lang="en-US" sz="4400" dirty="0" err="1">
                <a:latin typeface="+mj-lt"/>
                <a:cs typeface="+mj-cs"/>
              </a:rPr>
              <a:t>durch</a:t>
            </a:r>
            <a:r>
              <a:rPr lang="en-US" sz="4400" dirty="0">
                <a:latin typeface="+mj-lt"/>
                <a:cs typeface="+mj-cs"/>
              </a:rPr>
              <a:t> Routine 12/33/55</a:t>
            </a:r>
          </a:p>
        </p:txBody>
      </p:sp>
    </p:spTree>
    <p:extLst>
      <p:ext uri="{BB962C8B-B14F-4D97-AF65-F5344CB8AC3E}">
        <p14:creationId xmlns:p14="http://schemas.microsoft.com/office/powerpoint/2010/main" val="4286511015"/>
      </p:ext>
    </p:extLst>
  </p:cSld>
  <p:clrMapOvr>
    <a:masterClrMapping/>
  </p:clrMapOvr>
</p:sld>
</file>

<file path=ppt/theme/theme1.xml><?xml version="1.0" encoding="utf-8"?>
<a:theme xmlns:a="http://schemas.openxmlformats.org/drawingml/2006/main" name="1_Office">
  <a:themeElements>
    <a:clrScheme name="Orangero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342</Words>
  <Application>Microsoft Office PowerPoint</Application>
  <PresentationFormat>Breitbild</PresentationFormat>
  <Paragraphs>55</Paragraphs>
  <Slides>12</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12</vt:i4>
      </vt:variant>
    </vt:vector>
  </HeadingPairs>
  <TitlesOfParts>
    <vt:vector size="19" baseType="lpstr">
      <vt:lpstr>Arial</vt:lpstr>
      <vt:lpstr>Arial Black</vt:lpstr>
      <vt:lpstr>Calibri</vt:lpstr>
      <vt:lpstr>Calibri Light</vt:lpstr>
      <vt:lpstr>Tw Cen MT</vt:lpstr>
      <vt:lpstr>Wingdings</vt:lpstr>
      <vt:lpstr>1_Office</vt:lpstr>
      <vt:lpstr>Die Sechserkette</vt:lpstr>
      <vt:lpstr>Die Sechserkette</vt:lpstr>
      <vt:lpstr>Die Sechserkette</vt:lpstr>
      <vt:lpstr>Redundanzen schaffen</vt:lpstr>
      <vt:lpstr>Agenda</vt:lpstr>
      <vt:lpstr>Das Vereinigungsband</vt:lpstr>
      <vt:lpstr>Erfolg durch Routine 12/33/55</vt:lpstr>
      <vt:lpstr>Das Vereinigungsband</vt:lpstr>
      <vt:lpstr>Erfolg durch Routine 12/33/55</vt:lpstr>
      <vt:lpstr>Die Methode der Millionäre</vt:lpstr>
      <vt:lpstr>Disclaimer</vt:lpstr>
      <vt:lpstr>© 2018 Fonds Europe Financial Services GmbH.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 Frankrone</dc:creator>
  <cp:lastModifiedBy>Philipp Timm</cp:lastModifiedBy>
  <cp:revision>54</cp:revision>
  <dcterms:created xsi:type="dcterms:W3CDTF">2018-11-22T14:54:56Z</dcterms:created>
  <dcterms:modified xsi:type="dcterms:W3CDTF">2021-11-14T15:50:19Z</dcterms:modified>
</cp:coreProperties>
</file>